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4"/>
  </p:sldMasterIdLst>
  <p:notesMasterIdLst>
    <p:notesMasterId r:id="rId21"/>
  </p:notesMasterIdLst>
  <p:sldIdLst>
    <p:sldId id="256" r:id="rId5"/>
    <p:sldId id="258" r:id="rId6"/>
    <p:sldId id="259" r:id="rId7"/>
    <p:sldId id="260" r:id="rId8"/>
    <p:sldId id="262" r:id="rId9"/>
    <p:sldId id="276" r:id="rId10"/>
    <p:sldId id="265" r:id="rId11"/>
    <p:sldId id="277" r:id="rId12"/>
    <p:sldId id="266" r:id="rId13"/>
    <p:sldId id="283" r:id="rId14"/>
    <p:sldId id="278" r:id="rId15"/>
    <p:sldId id="267" r:id="rId16"/>
    <p:sldId id="275" r:id="rId17"/>
    <p:sldId id="282" r:id="rId18"/>
    <p:sldId id="280" r:id="rId19"/>
    <p:sldId id="281"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98865-BAB6-029B-ECF7-5DA8F55C7DFB}" v="133" dt="2023-03-06T10:24:14.111"/>
    <p1510:client id="{60D5AC32-806B-4C3C-ABC8-48482E3FC8CF}" v="169" dt="2023-03-05T15:19:24.645"/>
    <p1510:client id="{B8636354-CB99-53EC-CA87-32445A7D79C5}" v="19" dt="2023-03-06T15:13:29.173"/>
    <p1510:client id="{BBE336AF-3C92-4CD7-903B-790D7612584E}" v="19" dt="2023-03-10T04:19:24.357"/>
    <p1510:client id="{C34F7576-8AF1-1C33-A238-E9681786BAC9}" v="117" dt="2023-03-05T15:45:58.239"/>
    <p1510:client id="{D5FE1092-DEF2-EB54-6B8F-F520C8B31868}" v="21" dt="2023-03-05T14:58:45.444"/>
    <p1510:client id="{D9D56F3C-D616-05F9-F5D1-F77BC649D17B}" v="1049" dt="2023-03-06T14:08:25.625"/>
    <p1510:client id="{DFCD2DAC-E3F2-C1B6-BA12-B3E559959FC1}" v="183" dt="2023-03-10T03:19:56.736"/>
    <p1510:client id="{E0CE9C89-0EF7-49E2-B213-26CA5D0B0A3E}" v="1256" dt="2023-03-14T14:16:10.259"/>
    <p1510:client id="{E84AB497-B97F-821E-63A9-5E2CADBA298D}" v="215" dt="2023-03-14T14:21:36.921"/>
  </p1510:revLst>
</p1510:revInfo>
</file>

<file path=ppt/tableStyles.xml><?xml version="1.0" encoding="utf-8"?>
<a:tblStyleLst xmlns:a="http://schemas.openxmlformats.org/drawingml/2006/main" def="{94CE466F-804E-4EC2-BC9D-8CB721590DF3}">
  <a:tblStyle styleId="{94CE466F-804E-4EC2-BC9D-8CB72159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c8f2bef91e2cf7be9afbde9a05ba273a0e799c0d169934cbd51e06d01bd1ca9::" providerId="AD" clId="Web-{BBE336AF-3C92-4CD7-903B-790D7612584E}"/>
    <pc:docChg chg="modSld">
      <pc:chgData name="Guest User" userId="S::urn:spo:anon#ec8f2bef91e2cf7be9afbde9a05ba273a0e799c0d169934cbd51e06d01bd1ca9::" providerId="AD" clId="Web-{BBE336AF-3C92-4CD7-903B-790D7612584E}" dt="2023-03-10T04:19:24.357" v="19" actId="20577"/>
      <pc:docMkLst>
        <pc:docMk/>
      </pc:docMkLst>
      <pc:sldChg chg="modSp">
        <pc:chgData name="Guest User" userId="S::urn:spo:anon#ec8f2bef91e2cf7be9afbde9a05ba273a0e799c0d169934cbd51e06d01bd1ca9::" providerId="AD" clId="Web-{BBE336AF-3C92-4CD7-903B-790D7612584E}" dt="2023-03-10T04:19:24.357" v="19" actId="20577"/>
        <pc:sldMkLst>
          <pc:docMk/>
          <pc:sldMk cId="0" sldId="258"/>
        </pc:sldMkLst>
        <pc:spChg chg="mod">
          <ac:chgData name="Guest User" userId="S::urn:spo:anon#ec8f2bef91e2cf7be9afbde9a05ba273a0e799c0d169934cbd51e06d01bd1ca9::" providerId="AD" clId="Web-{BBE336AF-3C92-4CD7-903B-790D7612584E}" dt="2023-03-10T04:19:24.357" v="19" actId="20577"/>
          <ac:spMkLst>
            <pc:docMk/>
            <pc:sldMk cId="0" sldId="258"/>
            <ac:spMk id="987" creationId="{00000000-0000-0000-0000-000000000000}"/>
          </ac:spMkLst>
        </pc:spChg>
      </pc:sldChg>
      <pc:sldChg chg="modSp">
        <pc:chgData name="Guest User" userId="S::urn:spo:anon#ec8f2bef91e2cf7be9afbde9a05ba273a0e799c0d169934cbd51e06d01bd1ca9::" providerId="AD" clId="Web-{BBE336AF-3C92-4CD7-903B-790D7612584E}" dt="2023-03-10T04:06:08.298" v="13" actId="20577"/>
        <pc:sldMkLst>
          <pc:docMk/>
          <pc:sldMk cId="0" sldId="267"/>
        </pc:sldMkLst>
        <pc:spChg chg="mod">
          <ac:chgData name="Guest User" userId="S::urn:spo:anon#ec8f2bef91e2cf7be9afbde9a05ba273a0e799c0d169934cbd51e06d01bd1ca9::" providerId="AD" clId="Web-{BBE336AF-3C92-4CD7-903B-790D7612584E}" dt="2023-03-10T04:06:08.298" v="13" actId="20577"/>
          <ac:spMkLst>
            <pc:docMk/>
            <pc:sldMk cId="0" sldId="267"/>
            <ac:spMk id="1144" creationId="{00000000-0000-0000-0000-000000000000}"/>
          </ac:spMkLst>
        </pc:spChg>
      </pc:sldChg>
    </pc:docChg>
  </pc:docChgLst>
  <pc:docChgLst>
    <pc:chgData name="DelosSantos, James Roswell" userId="S::delossantosjl@students.nu-moa.edu.ph::aa103cbc-0c50-4c6a-b7ff-7f3379460ade" providerId="AD" clId="Web-{D5FE1092-DEF2-EB54-6B8F-F520C8B31868}"/>
    <pc:docChg chg="modSld">
      <pc:chgData name="DelosSantos, James Roswell" userId="S::delossantosjl@students.nu-moa.edu.ph::aa103cbc-0c50-4c6a-b7ff-7f3379460ade" providerId="AD" clId="Web-{D5FE1092-DEF2-EB54-6B8F-F520C8B31868}" dt="2023-03-05T14:58:45.444" v="20" actId="20577"/>
      <pc:docMkLst>
        <pc:docMk/>
      </pc:docMkLst>
      <pc:sldChg chg="modSp">
        <pc:chgData name="DelosSantos, James Roswell" userId="S::delossantosjl@students.nu-moa.edu.ph::aa103cbc-0c50-4c6a-b7ff-7f3379460ade" providerId="AD" clId="Web-{D5FE1092-DEF2-EB54-6B8F-F520C8B31868}" dt="2023-03-05T14:58:45.444" v="20" actId="20577"/>
        <pc:sldMkLst>
          <pc:docMk/>
          <pc:sldMk cId="0" sldId="256"/>
        </pc:sldMkLst>
        <pc:spChg chg="mod">
          <ac:chgData name="DelosSantos, James Roswell" userId="S::delossantosjl@students.nu-moa.edu.ph::aa103cbc-0c50-4c6a-b7ff-7f3379460ade" providerId="AD" clId="Web-{D5FE1092-DEF2-EB54-6B8F-F520C8B31868}" dt="2023-03-05T14:58:45.444" v="20" actId="20577"/>
          <ac:spMkLst>
            <pc:docMk/>
            <pc:sldMk cId="0" sldId="256"/>
            <ac:spMk id="968" creationId="{00000000-0000-0000-0000-000000000000}"/>
          </ac:spMkLst>
        </pc:spChg>
      </pc:sldChg>
    </pc:docChg>
  </pc:docChgLst>
  <pc:docChgLst>
    <pc:chgData name="DelosSantos, James Roswell" userId="S::delossantosjl@students.nu-moa.edu.ph::aa103cbc-0c50-4c6a-b7ff-7f3379460ade" providerId="AD" clId="Web-{DFCD2DAC-E3F2-C1B6-BA12-B3E559959FC1}"/>
    <pc:docChg chg="modSld">
      <pc:chgData name="DelosSantos, James Roswell" userId="S::delossantosjl@students.nu-moa.edu.ph::aa103cbc-0c50-4c6a-b7ff-7f3379460ade" providerId="AD" clId="Web-{DFCD2DAC-E3F2-C1B6-BA12-B3E559959FC1}" dt="2023-03-10T03:19:56.736" v="183" actId="20577"/>
      <pc:docMkLst>
        <pc:docMk/>
      </pc:docMkLst>
      <pc:sldChg chg="modSp">
        <pc:chgData name="DelosSantos, James Roswell" userId="S::delossantosjl@students.nu-moa.edu.ph::aa103cbc-0c50-4c6a-b7ff-7f3379460ade" providerId="AD" clId="Web-{DFCD2DAC-E3F2-C1B6-BA12-B3E559959FC1}" dt="2023-03-10T03:19:56.736" v="183" actId="20577"/>
        <pc:sldMkLst>
          <pc:docMk/>
          <pc:sldMk cId="0" sldId="262"/>
        </pc:sldMkLst>
        <pc:spChg chg="mod">
          <ac:chgData name="DelosSantos, James Roswell" userId="S::delossantosjl@students.nu-moa.edu.ph::aa103cbc-0c50-4c6a-b7ff-7f3379460ade" providerId="AD" clId="Web-{DFCD2DAC-E3F2-C1B6-BA12-B3E559959FC1}" dt="2023-03-10T03:16:50.198" v="166" actId="14100"/>
          <ac:spMkLst>
            <pc:docMk/>
            <pc:sldMk cId="0" sldId="262"/>
            <ac:spMk id="1039" creationId="{00000000-0000-0000-0000-000000000000}"/>
          </ac:spMkLst>
        </pc:spChg>
        <pc:spChg chg="mod">
          <ac:chgData name="DelosSantos, James Roswell" userId="S::delossantosjl@students.nu-moa.edu.ph::aa103cbc-0c50-4c6a-b7ff-7f3379460ade" providerId="AD" clId="Web-{DFCD2DAC-E3F2-C1B6-BA12-B3E559959FC1}" dt="2023-03-10T03:19:56.736" v="183" actId="20577"/>
          <ac:spMkLst>
            <pc:docMk/>
            <pc:sldMk cId="0" sldId="262"/>
            <ac:spMk id="1040" creationId="{00000000-0000-0000-0000-000000000000}"/>
          </ac:spMkLst>
        </pc:spChg>
        <pc:grpChg chg="mod">
          <ac:chgData name="DelosSantos, James Roswell" userId="S::delossantosjl@students.nu-moa.edu.ph::aa103cbc-0c50-4c6a-b7ff-7f3379460ade" providerId="AD" clId="Web-{DFCD2DAC-E3F2-C1B6-BA12-B3E559959FC1}" dt="2023-03-10T02:26:50.709" v="157" actId="1076"/>
          <ac:grpSpMkLst>
            <pc:docMk/>
            <pc:sldMk cId="0" sldId="262"/>
            <ac:grpSpMk id="7" creationId="{9B9898D4-D9E3-CCA0-C8A4-9B90E5F04AC8}"/>
          </ac:grpSpMkLst>
        </pc:grpChg>
      </pc:sldChg>
      <pc:sldChg chg="modSp">
        <pc:chgData name="DelosSantos, James Roswell" userId="S::delossantosjl@students.nu-moa.edu.ph::aa103cbc-0c50-4c6a-b7ff-7f3379460ade" providerId="AD" clId="Web-{DFCD2DAC-E3F2-C1B6-BA12-B3E559959FC1}" dt="2023-03-10T02:04:43.703" v="117" actId="20577"/>
        <pc:sldMkLst>
          <pc:docMk/>
          <pc:sldMk cId="0" sldId="265"/>
        </pc:sldMkLst>
        <pc:spChg chg="mod">
          <ac:chgData name="DelosSantos, James Roswell" userId="S::delossantosjl@students.nu-moa.edu.ph::aa103cbc-0c50-4c6a-b7ff-7f3379460ade" providerId="AD" clId="Web-{DFCD2DAC-E3F2-C1B6-BA12-B3E559959FC1}" dt="2023-03-10T02:04:43.703" v="117" actId="20577"/>
          <ac:spMkLst>
            <pc:docMk/>
            <pc:sldMk cId="0" sldId="265"/>
            <ac:spMk id="1109" creationId="{00000000-0000-0000-0000-000000000000}"/>
          </ac:spMkLst>
        </pc:spChg>
      </pc:sldChg>
      <pc:sldChg chg="modSp modNotes">
        <pc:chgData name="DelosSantos, James Roswell" userId="S::delossantosjl@students.nu-moa.edu.ph::aa103cbc-0c50-4c6a-b7ff-7f3379460ade" providerId="AD" clId="Web-{DFCD2DAC-E3F2-C1B6-BA12-B3E559959FC1}" dt="2023-03-10T03:15:34.899" v="164" actId="20577"/>
        <pc:sldMkLst>
          <pc:docMk/>
          <pc:sldMk cId="0" sldId="266"/>
        </pc:sldMkLst>
        <pc:spChg chg="mod">
          <ac:chgData name="DelosSantos, James Roswell" userId="S::delossantosjl@students.nu-moa.edu.ph::aa103cbc-0c50-4c6a-b7ff-7f3379460ade" providerId="AD" clId="Web-{DFCD2DAC-E3F2-C1B6-BA12-B3E559959FC1}" dt="2023-03-10T03:15:34.899" v="164" actId="20577"/>
          <ac:spMkLst>
            <pc:docMk/>
            <pc:sldMk cId="0" sldId="266"/>
            <ac:spMk id="1129" creationId="{00000000-0000-0000-0000-000000000000}"/>
          </ac:spMkLst>
        </pc:spChg>
      </pc:sldChg>
    </pc:docChg>
  </pc:docChgLst>
  <pc:docChgLst>
    <pc:chgData name="DelosSantos, James Roswell" userId="S::delossantosjl@students.nu-moa.edu.ph::aa103cbc-0c50-4c6a-b7ff-7f3379460ade" providerId="AD" clId="Web-{B8636354-CB99-53EC-CA87-32445A7D79C5}"/>
    <pc:docChg chg="modSld">
      <pc:chgData name="DelosSantos, James Roswell" userId="S::delossantosjl@students.nu-moa.edu.ph::aa103cbc-0c50-4c6a-b7ff-7f3379460ade" providerId="AD" clId="Web-{B8636354-CB99-53EC-CA87-32445A7D79C5}" dt="2023-03-06T15:13:28.735" v="17" actId="20577"/>
      <pc:docMkLst>
        <pc:docMk/>
      </pc:docMkLst>
      <pc:sldChg chg="modSp">
        <pc:chgData name="DelosSantos, James Roswell" userId="S::delossantosjl@students.nu-moa.edu.ph::aa103cbc-0c50-4c6a-b7ff-7f3379460ade" providerId="AD" clId="Web-{B8636354-CB99-53EC-CA87-32445A7D79C5}" dt="2023-03-06T15:13:11.157" v="13" actId="20577"/>
        <pc:sldMkLst>
          <pc:docMk/>
          <pc:sldMk cId="0" sldId="258"/>
        </pc:sldMkLst>
        <pc:spChg chg="mod">
          <ac:chgData name="DelosSantos, James Roswell" userId="S::delossantosjl@students.nu-moa.edu.ph::aa103cbc-0c50-4c6a-b7ff-7f3379460ade" providerId="AD" clId="Web-{B8636354-CB99-53EC-CA87-32445A7D79C5}" dt="2023-03-06T15:13:11.157" v="13" actId="20577"/>
          <ac:spMkLst>
            <pc:docMk/>
            <pc:sldMk cId="0" sldId="258"/>
            <ac:spMk id="987" creationId="{00000000-0000-0000-0000-000000000000}"/>
          </ac:spMkLst>
        </pc:spChg>
      </pc:sldChg>
      <pc:sldChg chg="modSp">
        <pc:chgData name="DelosSantos, James Roswell" userId="S::delossantosjl@students.nu-moa.edu.ph::aa103cbc-0c50-4c6a-b7ff-7f3379460ade" providerId="AD" clId="Web-{B8636354-CB99-53EC-CA87-32445A7D79C5}" dt="2023-03-06T15:13:28.735" v="17" actId="20577"/>
        <pc:sldMkLst>
          <pc:docMk/>
          <pc:sldMk cId="0" sldId="267"/>
        </pc:sldMkLst>
        <pc:spChg chg="mod">
          <ac:chgData name="DelosSantos, James Roswell" userId="S::delossantosjl@students.nu-moa.edu.ph::aa103cbc-0c50-4c6a-b7ff-7f3379460ade" providerId="AD" clId="Web-{B8636354-CB99-53EC-CA87-32445A7D79C5}" dt="2023-03-06T15:13:28.735" v="17" actId="20577"/>
          <ac:spMkLst>
            <pc:docMk/>
            <pc:sldMk cId="0" sldId="267"/>
            <ac:spMk id="1144" creationId="{00000000-0000-0000-0000-000000000000}"/>
          </ac:spMkLst>
        </pc:spChg>
      </pc:sldChg>
    </pc:docChg>
  </pc:docChgLst>
  <pc:docChgLst>
    <pc:chgData name="DelosSantos, James Roswell" userId="S::delossantosjl@students.nu-moa.edu.ph::aa103cbc-0c50-4c6a-b7ff-7f3379460ade" providerId="AD" clId="Web-{D9D56F3C-D616-05F9-F5D1-F77BC649D17B}"/>
    <pc:docChg chg="addSld delSld modSld">
      <pc:chgData name="DelosSantos, James Roswell" userId="S::delossantosjl@students.nu-moa.edu.ph::aa103cbc-0c50-4c6a-b7ff-7f3379460ade" providerId="AD" clId="Web-{D9D56F3C-D616-05F9-F5D1-F77BC649D17B}" dt="2023-03-06T14:08:23.985" v="1036" actId="20577"/>
      <pc:docMkLst>
        <pc:docMk/>
      </pc:docMkLst>
      <pc:sldChg chg="addSp delSp modSp">
        <pc:chgData name="DelosSantos, James Roswell" userId="S::delossantosjl@students.nu-moa.edu.ph::aa103cbc-0c50-4c6a-b7ff-7f3379460ade" providerId="AD" clId="Web-{D9D56F3C-D616-05F9-F5D1-F77BC649D17B}" dt="2023-03-06T10:27:05.033" v="138" actId="1076"/>
        <pc:sldMkLst>
          <pc:docMk/>
          <pc:sldMk cId="0" sldId="256"/>
        </pc:sldMkLst>
        <pc:spChg chg="add del mod">
          <ac:chgData name="DelosSantos, James Roswell" userId="S::delossantosjl@students.nu-moa.edu.ph::aa103cbc-0c50-4c6a-b7ff-7f3379460ade" providerId="AD" clId="Web-{D9D56F3C-D616-05F9-F5D1-F77BC649D17B}" dt="2023-03-06T10:26:26.892" v="129"/>
          <ac:spMkLst>
            <pc:docMk/>
            <pc:sldMk cId="0" sldId="256"/>
            <ac:spMk id="4" creationId="{E8212EEC-C41E-AFF0-06AB-A810E268DEE1}"/>
          </ac:spMkLst>
        </pc:spChg>
        <pc:spChg chg="del">
          <ac:chgData name="DelosSantos, James Roswell" userId="S::delossantosjl@students.nu-moa.edu.ph::aa103cbc-0c50-4c6a-b7ff-7f3379460ade" providerId="AD" clId="Web-{D9D56F3C-D616-05F9-F5D1-F77BC649D17B}" dt="2023-03-06T10:26:22.564" v="128"/>
          <ac:spMkLst>
            <pc:docMk/>
            <pc:sldMk cId="0" sldId="256"/>
            <ac:spMk id="968" creationId="{00000000-0000-0000-0000-000000000000}"/>
          </ac:spMkLst>
        </pc:spChg>
        <pc:spChg chg="mod">
          <ac:chgData name="DelosSantos, James Roswell" userId="S::delossantosjl@students.nu-moa.edu.ph::aa103cbc-0c50-4c6a-b7ff-7f3379460ade" providerId="AD" clId="Web-{D9D56F3C-D616-05F9-F5D1-F77BC649D17B}" dt="2023-03-06T10:27:00.877" v="136" actId="1076"/>
          <ac:spMkLst>
            <pc:docMk/>
            <pc:sldMk cId="0" sldId="256"/>
            <ac:spMk id="969" creationId="{00000000-0000-0000-0000-000000000000}"/>
          </ac:spMkLst>
        </pc:spChg>
        <pc:picChg chg="mod">
          <ac:chgData name="DelosSantos, James Roswell" userId="S::delossantosjl@students.nu-moa.edu.ph::aa103cbc-0c50-4c6a-b7ff-7f3379460ade" providerId="AD" clId="Web-{D9D56F3C-D616-05F9-F5D1-F77BC649D17B}" dt="2023-03-06T10:27:05.033" v="138" actId="1076"/>
          <ac:picMkLst>
            <pc:docMk/>
            <pc:sldMk cId="0" sldId="256"/>
            <ac:picMk id="3" creationId="{BC50801B-8EEE-B54F-455D-6B0575FE44B1}"/>
          </ac:picMkLst>
        </pc:picChg>
      </pc:sldChg>
      <pc:sldChg chg="del">
        <pc:chgData name="DelosSantos, James Roswell" userId="S::delossantosjl@students.nu-moa.edu.ph::aa103cbc-0c50-4c6a-b7ff-7f3379460ade" providerId="AD" clId="Web-{D9D56F3C-D616-05F9-F5D1-F77BC649D17B}" dt="2023-03-06T10:34:21.529" v="211"/>
        <pc:sldMkLst>
          <pc:docMk/>
          <pc:sldMk cId="0" sldId="257"/>
        </pc:sldMkLst>
      </pc:sldChg>
      <pc:sldChg chg="addSp modSp">
        <pc:chgData name="DelosSantos, James Roswell" userId="S::delossantosjl@students.nu-moa.edu.ph::aa103cbc-0c50-4c6a-b7ff-7f3379460ade" providerId="AD" clId="Web-{D9D56F3C-D616-05F9-F5D1-F77BC649D17B}" dt="2023-03-06T13:38:26.935" v="545" actId="20577"/>
        <pc:sldMkLst>
          <pc:docMk/>
          <pc:sldMk cId="0" sldId="258"/>
        </pc:sldMkLst>
        <pc:spChg chg="mod">
          <ac:chgData name="DelosSantos, James Roswell" userId="S::delossantosjl@students.nu-moa.edu.ph::aa103cbc-0c50-4c6a-b7ff-7f3379460ade" providerId="AD" clId="Web-{D9D56F3C-D616-05F9-F5D1-F77BC649D17B}" dt="2023-03-06T13:38:26.935" v="545" actId="20577"/>
          <ac:spMkLst>
            <pc:docMk/>
            <pc:sldMk cId="0" sldId="258"/>
            <ac:spMk id="987" creationId="{00000000-0000-0000-0000-000000000000}"/>
          </ac:spMkLst>
        </pc:spChg>
        <pc:spChg chg="mod">
          <ac:chgData name="DelosSantos, James Roswell" userId="S::delossantosjl@students.nu-moa.edu.ph::aa103cbc-0c50-4c6a-b7ff-7f3379460ade" providerId="AD" clId="Web-{D9D56F3C-D616-05F9-F5D1-F77BC649D17B}" dt="2023-03-06T10:31:15.337" v="207" actId="14100"/>
          <ac:spMkLst>
            <pc:docMk/>
            <pc:sldMk cId="0" sldId="258"/>
            <ac:spMk id="988" creationId="{00000000-0000-0000-0000-000000000000}"/>
          </ac:spMkLst>
        </pc:spChg>
        <pc:picChg chg="add mod">
          <ac:chgData name="DelosSantos, James Roswell" userId="S::delossantosjl@students.nu-moa.edu.ph::aa103cbc-0c50-4c6a-b7ff-7f3379460ade" providerId="AD" clId="Web-{D9D56F3C-D616-05F9-F5D1-F77BC649D17B}" dt="2023-03-06T10:31:02.336" v="205" actId="1076"/>
          <ac:picMkLst>
            <pc:docMk/>
            <pc:sldMk cId="0" sldId="258"/>
            <ac:picMk id="3" creationId="{E32A7879-3552-4B05-D214-4BE5A517D40C}"/>
          </ac:picMkLst>
        </pc:picChg>
        <pc:picChg chg="mod">
          <ac:chgData name="DelosSantos, James Roswell" userId="S::delossantosjl@students.nu-moa.edu.ph::aa103cbc-0c50-4c6a-b7ff-7f3379460ade" providerId="AD" clId="Web-{D9D56F3C-D616-05F9-F5D1-F77BC649D17B}" dt="2023-03-06T10:31:25.228" v="210" actId="14100"/>
          <ac:picMkLst>
            <pc:docMk/>
            <pc:sldMk cId="0" sldId="258"/>
            <ac:picMk id="994" creationId="{00000000-0000-0000-0000-000000000000}"/>
          </ac:picMkLst>
        </pc:picChg>
      </pc:sldChg>
      <pc:sldChg chg="addSp delSp modSp">
        <pc:chgData name="DelosSantos, James Roswell" userId="S::delossantosjl@students.nu-moa.edu.ph::aa103cbc-0c50-4c6a-b7ff-7f3379460ade" providerId="AD" clId="Web-{D9D56F3C-D616-05F9-F5D1-F77BC649D17B}" dt="2023-03-06T10:39:48.756" v="293" actId="1076"/>
        <pc:sldMkLst>
          <pc:docMk/>
          <pc:sldMk cId="0" sldId="259"/>
        </pc:sldMkLst>
        <pc:spChg chg="add del mod">
          <ac:chgData name="DelosSantos, James Roswell" userId="S::delossantosjl@students.nu-moa.edu.ph::aa103cbc-0c50-4c6a-b7ff-7f3379460ade" providerId="AD" clId="Web-{D9D56F3C-D616-05F9-F5D1-F77BC649D17B}" dt="2023-03-06T10:37:25.268" v="272"/>
          <ac:spMkLst>
            <pc:docMk/>
            <pc:sldMk cId="0" sldId="259"/>
            <ac:spMk id="3" creationId="{2C1D0B6F-9DB7-AF5E-788D-3BA42F306130}"/>
          </ac:spMkLst>
        </pc:spChg>
        <pc:spChg chg="add del mod">
          <ac:chgData name="DelosSantos, James Roswell" userId="S::delossantosjl@students.nu-moa.edu.ph::aa103cbc-0c50-4c6a-b7ff-7f3379460ade" providerId="AD" clId="Web-{D9D56F3C-D616-05F9-F5D1-F77BC649D17B}" dt="2023-03-06T10:38:19.457" v="279"/>
          <ac:spMkLst>
            <pc:docMk/>
            <pc:sldMk cId="0" sldId="259"/>
            <ac:spMk id="5" creationId="{50FEB9FC-BB27-E126-7A86-F8A10307343E}"/>
          </ac:spMkLst>
        </pc:spChg>
        <pc:spChg chg="add del mod">
          <ac:chgData name="DelosSantos, James Roswell" userId="S::delossantosjl@students.nu-moa.edu.ph::aa103cbc-0c50-4c6a-b7ff-7f3379460ade" providerId="AD" clId="Web-{D9D56F3C-D616-05F9-F5D1-F77BC649D17B}" dt="2023-03-06T10:39:32.084" v="291"/>
          <ac:spMkLst>
            <pc:docMk/>
            <pc:sldMk cId="0" sldId="259"/>
            <ac:spMk id="7" creationId="{EA6A5033-FF37-CE94-8057-CB7BCFB4BC35}"/>
          </ac:spMkLst>
        </pc:spChg>
        <pc:spChg chg="mod">
          <ac:chgData name="DelosSantos, James Roswell" userId="S::delossantosjl@students.nu-moa.edu.ph::aa103cbc-0c50-4c6a-b7ff-7f3379460ade" providerId="AD" clId="Web-{D9D56F3C-D616-05F9-F5D1-F77BC649D17B}" dt="2023-03-06T10:38:00.363" v="275" actId="1076"/>
          <ac:spMkLst>
            <pc:docMk/>
            <pc:sldMk cId="0" sldId="259"/>
            <ac:spMk id="1000" creationId="{00000000-0000-0000-0000-000000000000}"/>
          </ac:spMkLst>
        </pc:spChg>
        <pc:spChg chg="mod">
          <ac:chgData name="DelosSantos, James Roswell" userId="S::delossantosjl@students.nu-moa.edu.ph::aa103cbc-0c50-4c6a-b7ff-7f3379460ade" providerId="AD" clId="Web-{D9D56F3C-D616-05F9-F5D1-F77BC649D17B}" dt="2023-03-06T10:38:27.473" v="280" actId="1076"/>
          <ac:spMkLst>
            <pc:docMk/>
            <pc:sldMk cId="0" sldId="259"/>
            <ac:spMk id="1001" creationId="{00000000-0000-0000-0000-000000000000}"/>
          </ac:spMkLst>
        </pc:spChg>
        <pc:spChg chg="mod">
          <ac:chgData name="DelosSantos, James Roswell" userId="S::delossantosjl@students.nu-moa.edu.ph::aa103cbc-0c50-4c6a-b7ff-7f3379460ade" providerId="AD" clId="Web-{D9D56F3C-D616-05F9-F5D1-F77BC649D17B}" dt="2023-03-06T10:38:55.302" v="285" actId="1076"/>
          <ac:spMkLst>
            <pc:docMk/>
            <pc:sldMk cId="0" sldId="259"/>
            <ac:spMk id="1002" creationId="{00000000-0000-0000-0000-000000000000}"/>
          </ac:spMkLst>
        </pc:spChg>
        <pc:spChg chg="mod">
          <ac:chgData name="DelosSantos, James Roswell" userId="S::delossantosjl@students.nu-moa.edu.ph::aa103cbc-0c50-4c6a-b7ff-7f3379460ade" providerId="AD" clId="Web-{D9D56F3C-D616-05F9-F5D1-F77BC649D17B}" dt="2023-03-06T10:39:38.178" v="292" actId="1076"/>
          <ac:spMkLst>
            <pc:docMk/>
            <pc:sldMk cId="0" sldId="259"/>
            <ac:spMk id="1003" creationId="{00000000-0000-0000-0000-000000000000}"/>
          </ac:spMkLst>
        </pc:spChg>
        <pc:spChg chg="mod">
          <ac:chgData name="DelosSantos, James Roswell" userId="S::delossantosjl@students.nu-moa.edu.ph::aa103cbc-0c50-4c6a-b7ff-7f3379460ade" providerId="AD" clId="Web-{D9D56F3C-D616-05F9-F5D1-F77BC649D17B}" dt="2023-03-06T10:38:34.582" v="282" actId="1076"/>
          <ac:spMkLst>
            <pc:docMk/>
            <pc:sldMk cId="0" sldId="259"/>
            <ac:spMk id="1004" creationId="{00000000-0000-0000-0000-000000000000}"/>
          </ac:spMkLst>
        </pc:spChg>
        <pc:spChg chg="del">
          <ac:chgData name="DelosSantos, James Roswell" userId="S::delossantosjl@students.nu-moa.edu.ph::aa103cbc-0c50-4c6a-b7ff-7f3379460ade" providerId="AD" clId="Web-{D9D56F3C-D616-05F9-F5D1-F77BC649D17B}" dt="2023-03-06T10:37:18.924" v="271"/>
          <ac:spMkLst>
            <pc:docMk/>
            <pc:sldMk cId="0" sldId="259"/>
            <ac:spMk id="1005" creationId="{00000000-0000-0000-0000-000000000000}"/>
          </ac:spMkLst>
        </pc:spChg>
        <pc:spChg chg="mod">
          <ac:chgData name="DelosSantos, James Roswell" userId="S::delossantosjl@students.nu-moa.edu.ph::aa103cbc-0c50-4c6a-b7ff-7f3379460ade" providerId="AD" clId="Web-{D9D56F3C-D616-05F9-F5D1-F77BC649D17B}" dt="2023-03-06T10:38:31.410" v="281" actId="1076"/>
          <ac:spMkLst>
            <pc:docMk/>
            <pc:sldMk cId="0" sldId="259"/>
            <ac:spMk id="1006" creationId="{00000000-0000-0000-0000-000000000000}"/>
          </ac:spMkLst>
        </pc:spChg>
        <pc:spChg chg="del">
          <ac:chgData name="DelosSantos, James Roswell" userId="S::delossantosjl@students.nu-moa.edu.ph::aa103cbc-0c50-4c6a-b7ff-7f3379460ade" providerId="AD" clId="Web-{D9D56F3C-D616-05F9-F5D1-F77BC649D17B}" dt="2023-03-06T10:38:13.504" v="278"/>
          <ac:spMkLst>
            <pc:docMk/>
            <pc:sldMk cId="0" sldId="259"/>
            <ac:spMk id="1007" creationId="{00000000-0000-0000-0000-000000000000}"/>
          </ac:spMkLst>
        </pc:spChg>
        <pc:spChg chg="mod">
          <ac:chgData name="DelosSantos, James Roswell" userId="S::delossantosjl@students.nu-moa.edu.ph::aa103cbc-0c50-4c6a-b7ff-7f3379460ade" providerId="AD" clId="Web-{D9D56F3C-D616-05F9-F5D1-F77BC649D17B}" dt="2023-03-06T10:39:14.724" v="287" actId="1076"/>
          <ac:spMkLst>
            <pc:docMk/>
            <pc:sldMk cId="0" sldId="259"/>
            <ac:spMk id="1008" creationId="{00000000-0000-0000-0000-000000000000}"/>
          </ac:spMkLst>
        </pc:spChg>
        <pc:spChg chg="del mod">
          <ac:chgData name="DelosSantos, James Roswell" userId="S::delossantosjl@students.nu-moa.edu.ph::aa103cbc-0c50-4c6a-b7ff-7f3379460ade" providerId="AD" clId="Web-{D9D56F3C-D616-05F9-F5D1-F77BC649D17B}" dt="2023-03-06T10:38:42.739" v="284"/>
          <ac:spMkLst>
            <pc:docMk/>
            <pc:sldMk cId="0" sldId="259"/>
            <ac:spMk id="1009" creationId="{00000000-0000-0000-0000-000000000000}"/>
          </ac:spMkLst>
        </pc:spChg>
        <pc:spChg chg="mod">
          <ac:chgData name="DelosSantos, James Roswell" userId="S::delossantosjl@students.nu-moa.edu.ph::aa103cbc-0c50-4c6a-b7ff-7f3379460ade" providerId="AD" clId="Web-{D9D56F3C-D616-05F9-F5D1-F77BC649D17B}" dt="2023-03-06T10:39:48.756" v="293" actId="1076"/>
          <ac:spMkLst>
            <pc:docMk/>
            <pc:sldMk cId="0" sldId="259"/>
            <ac:spMk id="1010" creationId="{00000000-0000-0000-0000-000000000000}"/>
          </ac:spMkLst>
        </pc:spChg>
        <pc:spChg chg="del mod">
          <ac:chgData name="DelosSantos, James Roswell" userId="S::delossantosjl@students.nu-moa.edu.ph::aa103cbc-0c50-4c6a-b7ff-7f3379460ade" providerId="AD" clId="Web-{D9D56F3C-D616-05F9-F5D1-F77BC649D17B}" dt="2023-03-06T10:39:27.803" v="290"/>
          <ac:spMkLst>
            <pc:docMk/>
            <pc:sldMk cId="0" sldId="259"/>
            <ac:spMk id="1011" creationId="{00000000-0000-0000-0000-000000000000}"/>
          </ac:spMkLst>
        </pc:spChg>
        <pc:spChg chg="mod">
          <ac:chgData name="DelosSantos, James Roswell" userId="S::delossantosjl@students.nu-moa.edu.ph::aa103cbc-0c50-4c6a-b7ff-7f3379460ade" providerId="AD" clId="Web-{D9D56F3C-D616-05F9-F5D1-F77BC649D17B}" dt="2023-03-06T10:37:40.737" v="274" actId="1076"/>
          <ac:spMkLst>
            <pc:docMk/>
            <pc:sldMk cId="0" sldId="259"/>
            <ac:spMk id="1012" creationId="{00000000-0000-0000-0000-000000000000}"/>
          </ac:spMkLst>
        </pc:spChg>
        <pc:cxnChg chg="mod">
          <ac:chgData name="DelosSantos, James Roswell" userId="S::delossantosjl@students.nu-moa.edu.ph::aa103cbc-0c50-4c6a-b7ff-7f3379460ade" providerId="AD" clId="Web-{D9D56F3C-D616-05F9-F5D1-F77BC649D17B}" dt="2023-03-06T10:37:40.737" v="274" actId="1076"/>
          <ac:cxnSpMkLst>
            <pc:docMk/>
            <pc:sldMk cId="0" sldId="259"/>
            <ac:cxnSpMk id="1013" creationId="{00000000-0000-0000-0000-000000000000}"/>
          </ac:cxnSpMkLst>
        </pc:cxnChg>
      </pc:sldChg>
      <pc:sldChg chg="addSp delSp modSp">
        <pc:chgData name="DelosSantos, James Roswell" userId="S::delossantosjl@students.nu-moa.edu.ph::aa103cbc-0c50-4c6a-b7ff-7f3379460ade" providerId="AD" clId="Web-{D9D56F3C-D616-05F9-F5D1-F77BC649D17B}" dt="2023-03-06T10:40:44.398" v="307"/>
        <pc:sldMkLst>
          <pc:docMk/>
          <pc:sldMk cId="0" sldId="260"/>
        </pc:sldMkLst>
        <pc:spChg chg="add del mod">
          <ac:chgData name="DelosSantos, James Roswell" userId="S::delossantosjl@students.nu-moa.edu.ph::aa103cbc-0c50-4c6a-b7ff-7f3379460ade" providerId="AD" clId="Web-{D9D56F3C-D616-05F9-F5D1-F77BC649D17B}" dt="2023-03-06T10:40:44.398" v="307"/>
          <ac:spMkLst>
            <pc:docMk/>
            <pc:sldMk cId="0" sldId="260"/>
            <ac:spMk id="3" creationId="{382BE666-0B91-72A5-F959-C158B85E7DFD}"/>
          </ac:spMkLst>
        </pc:spChg>
        <pc:spChg chg="mod">
          <ac:chgData name="DelosSantos, James Roswell" userId="S::delossantosjl@students.nu-moa.edu.ph::aa103cbc-0c50-4c6a-b7ff-7f3379460ade" providerId="AD" clId="Web-{D9D56F3C-D616-05F9-F5D1-F77BC649D17B}" dt="2023-03-06T10:40:13.601" v="305" actId="20577"/>
          <ac:spMkLst>
            <pc:docMk/>
            <pc:sldMk cId="0" sldId="260"/>
            <ac:spMk id="1019" creationId="{00000000-0000-0000-0000-000000000000}"/>
          </ac:spMkLst>
        </pc:spChg>
        <pc:spChg chg="del">
          <ac:chgData name="DelosSantos, James Roswell" userId="S::delossantosjl@students.nu-moa.edu.ph::aa103cbc-0c50-4c6a-b7ff-7f3379460ade" providerId="AD" clId="Web-{D9D56F3C-D616-05F9-F5D1-F77BC649D17B}" dt="2023-03-06T10:40:15.351" v="306"/>
          <ac:spMkLst>
            <pc:docMk/>
            <pc:sldMk cId="0" sldId="260"/>
            <ac:spMk id="1020" creationId="{00000000-0000-0000-0000-000000000000}"/>
          </ac:spMkLst>
        </pc:spChg>
      </pc:sldChg>
      <pc:sldChg chg="addSp delSp modSp">
        <pc:chgData name="DelosSantos, James Roswell" userId="S::delossantosjl@students.nu-moa.edu.ph::aa103cbc-0c50-4c6a-b7ff-7f3379460ade" providerId="AD" clId="Web-{D9D56F3C-D616-05F9-F5D1-F77BC649D17B}" dt="2023-03-06T14:04:10.772" v="729" actId="20577"/>
        <pc:sldMkLst>
          <pc:docMk/>
          <pc:sldMk cId="0" sldId="262"/>
        </pc:sldMkLst>
        <pc:spChg chg="mod">
          <ac:chgData name="DelosSantos, James Roswell" userId="S::delossantosjl@students.nu-moa.edu.ph::aa103cbc-0c50-4c6a-b7ff-7f3379460ade" providerId="AD" clId="Web-{D9D56F3C-D616-05F9-F5D1-F77BC649D17B}" dt="2023-03-06T09:28:34.083" v="16" actId="20577"/>
          <ac:spMkLst>
            <pc:docMk/>
            <pc:sldMk cId="0" sldId="262"/>
            <ac:spMk id="1039" creationId="{00000000-0000-0000-0000-000000000000}"/>
          </ac:spMkLst>
        </pc:spChg>
        <pc:spChg chg="mod">
          <ac:chgData name="DelosSantos, James Roswell" userId="S::delossantosjl@students.nu-moa.edu.ph::aa103cbc-0c50-4c6a-b7ff-7f3379460ade" providerId="AD" clId="Web-{D9D56F3C-D616-05F9-F5D1-F77BC649D17B}" dt="2023-03-06T14:04:10.772" v="729" actId="20577"/>
          <ac:spMkLst>
            <pc:docMk/>
            <pc:sldMk cId="0" sldId="262"/>
            <ac:spMk id="1040" creationId="{00000000-0000-0000-0000-000000000000}"/>
          </ac:spMkLst>
        </pc:spChg>
        <pc:spChg chg="mod">
          <ac:chgData name="DelosSantos, James Roswell" userId="S::delossantosjl@students.nu-moa.edu.ph::aa103cbc-0c50-4c6a-b7ff-7f3379460ade" providerId="AD" clId="Web-{D9D56F3C-D616-05F9-F5D1-F77BC649D17B}" dt="2023-03-06T09:28:53.302" v="19" actId="1076"/>
          <ac:spMkLst>
            <pc:docMk/>
            <pc:sldMk cId="0" sldId="262"/>
            <ac:spMk id="1046" creationId="{00000000-0000-0000-0000-000000000000}"/>
          </ac:spMkLst>
        </pc:spChg>
        <pc:grpChg chg="add del mod">
          <ac:chgData name="DelosSantos, James Roswell" userId="S::delossantosjl@students.nu-moa.edu.ph::aa103cbc-0c50-4c6a-b7ff-7f3379460ade" providerId="AD" clId="Web-{D9D56F3C-D616-05F9-F5D1-F77BC649D17B}" dt="2023-03-06T10:41:29.118" v="314"/>
          <ac:grpSpMkLst>
            <pc:docMk/>
            <pc:sldMk cId="0" sldId="262"/>
            <ac:grpSpMk id="3" creationId="{6B2DA10D-5F64-6E7E-CE79-DB63121ABD02}"/>
          </ac:grpSpMkLst>
        </pc:grpChg>
        <pc:grpChg chg="add mod">
          <ac:chgData name="DelosSantos, James Roswell" userId="S::delossantosjl@students.nu-moa.edu.ph::aa103cbc-0c50-4c6a-b7ff-7f3379460ade" providerId="AD" clId="Web-{D9D56F3C-D616-05F9-F5D1-F77BC649D17B}" dt="2023-03-06T10:41:35.868" v="316" actId="1076"/>
          <ac:grpSpMkLst>
            <pc:docMk/>
            <pc:sldMk cId="0" sldId="262"/>
            <ac:grpSpMk id="7" creationId="{9B9898D4-D9E3-CCA0-C8A4-9B90E5F04AC8}"/>
          </ac:grpSpMkLst>
        </pc:grpChg>
        <pc:picChg chg="mod">
          <ac:chgData name="DelosSantos, James Roswell" userId="S::delossantosjl@students.nu-moa.edu.ph::aa103cbc-0c50-4c6a-b7ff-7f3379460ade" providerId="AD" clId="Web-{D9D56F3C-D616-05F9-F5D1-F77BC649D17B}" dt="2023-03-06T09:28:43.130" v="18" actId="1076"/>
          <ac:picMkLst>
            <pc:docMk/>
            <pc:sldMk cId="0" sldId="262"/>
            <ac:picMk id="2" creationId="{C4CA2DE2-3E70-1C45-09E3-3A86B2EF1785}"/>
          </ac:picMkLst>
        </pc:picChg>
      </pc:sldChg>
      <pc:sldChg chg="del">
        <pc:chgData name="DelosSantos, James Roswell" userId="S::delossantosjl@students.nu-moa.edu.ph::aa103cbc-0c50-4c6a-b7ff-7f3379460ade" providerId="AD" clId="Web-{D9D56F3C-D616-05F9-F5D1-F77BC649D17B}" dt="2023-03-06T09:26:42.455" v="0"/>
        <pc:sldMkLst>
          <pc:docMk/>
          <pc:sldMk cId="0" sldId="263"/>
        </pc:sldMkLst>
      </pc:sldChg>
      <pc:sldChg chg="addSp delSp modSp modNotes">
        <pc:chgData name="DelosSantos, James Roswell" userId="S::delossantosjl@students.nu-moa.edu.ph::aa103cbc-0c50-4c6a-b7ff-7f3379460ade" providerId="AD" clId="Web-{D9D56F3C-D616-05F9-F5D1-F77BC649D17B}" dt="2023-03-06T13:03:35.704" v="509" actId="20577"/>
        <pc:sldMkLst>
          <pc:docMk/>
          <pc:sldMk cId="0" sldId="265"/>
        </pc:sldMkLst>
        <pc:spChg chg="add del mod">
          <ac:chgData name="DelosSantos, James Roswell" userId="S::delossantosjl@students.nu-moa.edu.ph::aa103cbc-0c50-4c6a-b7ff-7f3379460ade" providerId="AD" clId="Web-{D9D56F3C-D616-05F9-F5D1-F77BC649D17B}" dt="2023-03-06T09:29:43.491" v="27"/>
          <ac:spMkLst>
            <pc:docMk/>
            <pc:sldMk cId="0" sldId="265"/>
            <ac:spMk id="3" creationId="{FA29AF23-A1EC-EB8A-F901-8B5C02891133}"/>
          </ac:spMkLst>
        </pc:spChg>
        <pc:spChg chg="mod">
          <ac:chgData name="DelosSantos, James Roswell" userId="S::delossantosjl@students.nu-moa.edu.ph::aa103cbc-0c50-4c6a-b7ff-7f3379460ade" providerId="AD" clId="Web-{D9D56F3C-D616-05F9-F5D1-F77BC649D17B}" dt="2023-03-06T11:40:52.351" v="409" actId="1076"/>
          <ac:spMkLst>
            <pc:docMk/>
            <pc:sldMk cId="0" sldId="265"/>
            <ac:spMk id="1108" creationId="{00000000-0000-0000-0000-000000000000}"/>
          </ac:spMkLst>
        </pc:spChg>
        <pc:spChg chg="mod">
          <ac:chgData name="DelosSantos, James Roswell" userId="S::delossantosjl@students.nu-moa.edu.ph::aa103cbc-0c50-4c6a-b7ff-7f3379460ade" providerId="AD" clId="Web-{D9D56F3C-D616-05F9-F5D1-F77BC649D17B}" dt="2023-03-06T13:03:35.704" v="509" actId="20577"/>
          <ac:spMkLst>
            <pc:docMk/>
            <pc:sldMk cId="0" sldId="265"/>
            <ac:spMk id="1109" creationId="{00000000-0000-0000-0000-000000000000}"/>
          </ac:spMkLst>
        </pc:spChg>
        <pc:grpChg chg="mod">
          <ac:chgData name="DelosSantos, James Roswell" userId="S::delossantosjl@students.nu-moa.edu.ph::aa103cbc-0c50-4c6a-b7ff-7f3379460ade" providerId="AD" clId="Web-{D9D56F3C-D616-05F9-F5D1-F77BC649D17B}" dt="2023-03-06T11:40:39.632" v="406" actId="1076"/>
          <ac:grpSpMkLst>
            <pc:docMk/>
            <pc:sldMk cId="0" sldId="265"/>
            <ac:grpSpMk id="2" creationId="{A3B39E4A-B561-A335-5786-9CDB04297391}"/>
          </ac:grpSpMkLst>
        </pc:grpChg>
        <pc:grpChg chg="add mod">
          <ac:chgData name="DelosSantos, James Roswell" userId="S::delossantosjl@students.nu-moa.edu.ph::aa103cbc-0c50-4c6a-b7ff-7f3379460ade" providerId="AD" clId="Web-{D9D56F3C-D616-05F9-F5D1-F77BC649D17B}" dt="2023-03-06T11:40:17.537" v="402" actId="1076"/>
          <ac:grpSpMkLst>
            <pc:docMk/>
            <pc:sldMk cId="0" sldId="265"/>
            <ac:grpSpMk id="7" creationId="{0648439E-DCF3-4E2F-CE64-55B8C6DCAFE9}"/>
          </ac:grpSpMkLst>
        </pc:grpChg>
      </pc:sldChg>
      <pc:sldChg chg="addSp delSp modSp">
        <pc:chgData name="DelosSantos, James Roswell" userId="S::delossantosjl@students.nu-moa.edu.ph::aa103cbc-0c50-4c6a-b7ff-7f3379460ade" providerId="AD" clId="Web-{D9D56F3C-D616-05F9-F5D1-F77BC649D17B}" dt="2023-03-06T10:41:49.337" v="319" actId="1076"/>
        <pc:sldMkLst>
          <pc:docMk/>
          <pc:sldMk cId="0" sldId="266"/>
        </pc:sldMkLst>
        <pc:spChg chg="add del mod">
          <ac:chgData name="DelosSantos, James Roswell" userId="S::delossantosjl@students.nu-moa.edu.ph::aa103cbc-0c50-4c6a-b7ff-7f3379460ade" providerId="AD" clId="Web-{D9D56F3C-D616-05F9-F5D1-F77BC649D17B}" dt="2023-03-06T09:38:18.395" v="74"/>
          <ac:spMkLst>
            <pc:docMk/>
            <pc:sldMk cId="0" sldId="266"/>
            <ac:spMk id="3" creationId="{3C287307-938C-44AC-2FF1-B1004FBCF700}"/>
          </ac:spMkLst>
        </pc:spChg>
        <pc:spChg chg="add del mod ord">
          <ac:chgData name="DelosSantos, James Roswell" userId="S::delossantosjl@students.nu-moa.edu.ph::aa103cbc-0c50-4c6a-b7ff-7f3379460ade" providerId="AD" clId="Web-{D9D56F3C-D616-05F9-F5D1-F77BC649D17B}" dt="2023-03-06T09:38:22.411" v="75"/>
          <ac:spMkLst>
            <pc:docMk/>
            <pc:sldMk cId="0" sldId="266"/>
            <ac:spMk id="4" creationId="{0F2E031A-B5B9-2D5A-6A4B-02AE276320EE}"/>
          </ac:spMkLst>
        </pc:spChg>
        <pc:spChg chg="add del">
          <ac:chgData name="DelosSantos, James Roswell" userId="S::delossantosjl@students.nu-moa.edu.ph::aa103cbc-0c50-4c6a-b7ff-7f3379460ade" providerId="AD" clId="Web-{D9D56F3C-D616-05F9-F5D1-F77BC649D17B}" dt="2023-03-06T09:38:28.427" v="77"/>
          <ac:spMkLst>
            <pc:docMk/>
            <pc:sldMk cId="0" sldId="266"/>
            <ac:spMk id="5" creationId="{2BBD1F9A-7C3F-8969-953C-BDB8934F8C3C}"/>
          </ac:spMkLst>
        </pc:spChg>
        <pc:spChg chg="mod">
          <ac:chgData name="DelosSantos, James Roswell" userId="S::delossantosjl@students.nu-moa.edu.ph::aa103cbc-0c50-4c6a-b7ff-7f3379460ade" providerId="AD" clId="Web-{D9D56F3C-D616-05F9-F5D1-F77BC649D17B}" dt="2023-03-06T09:27:57.832" v="10" actId="20577"/>
          <ac:spMkLst>
            <pc:docMk/>
            <pc:sldMk cId="0" sldId="266"/>
            <ac:spMk id="1128" creationId="{00000000-0000-0000-0000-000000000000}"/>
          </ac:spMkLst>
        </pc:spChg>
        <pc:spChg chg="add del mod">
          <ac:chgData name="DelosSantos, James Roswell" userId="S::delossantosjl@students.nu-moa.edu.ph::aa103cbc-0c50-4c6a-b7ff-7f3379460ade" providerId="AD" clId="Web-{D9D56F3C-D616-05F9-F5D1-F77BC649D17B}" dt="2023-03-06T09:38:03.895" v="73" actId="1076"/>
          <ac:spMkLst>
            <pc:docMk/>
            <pc:sldMk cId="0" sldId="266"/>
            <ac:spMk id="1130" creationId="{00000000-0000-0000-0000-000000000000}"/>
          </ac:spMkLst>
        </pc:spChg>
        <pc:spChg chg="del">
          <ac:chgData name="DelosSantos, James Roswell" userId="S::delossantosjl@students.nu-moa.edu.ph::aa103cbc-0c50-4c6a-b7ff-7f3379460ade" providerId="AD" clId="Web-{D9D56F3C-D616-05F9-F5D1-F77BC649D17B}" dt="2023-03-06T09:28:03.191" v="11"/>
          <ac:spMkLst>
            <pc:docMk/>
            <pc:sldMk cId="0" sldId="266"/>
            <ac:spMk id="1131" creationId="{00000000-0000-0000-0000-000000000000}"/>
          </ac:spMkLst>
        </pc:spChg>
        <pc:grpChg chg="add mod">
          <ac:chgData name="DelosSantos, James Roswell" userId="S::delossantosjl@students.nu-moa.edu.ph::aa103cbc-0c50-4c6a-b7ff-7f3379460ade" providerId="AD" clId="Web-{D9D56F3C-D616-05F9-F5D1-F77BC649D17B}" dt="2023-03-06T10:41:49.337" v="319" actId="1076"/>
          <ac:grpSpMkLst>
            <pc:docMk/>
            <pc:sldMk cId="0" sldId="266"/>
            <ac:grpSpMk id="5" creationId="{862DA759-CB1F-B51D-F936-935F1DF91653}"/>
          </ac:grpSpMkLst>
        </pc:grpChg>
        <pc:grpChg chg="add del mod">
          <ac:chgData name="DelosSantos, James Roswell" userId="S::delossantosjl@students.nu-moa.edu.ph::aa103cbc-0c50-4c6a-b7ff-7f3379460ade" providerId="AD" clId="Web-{D9D56F3C-D616-05F9-F5D1-F77BC649D17B}" dt="2023-03-06T10:41:42.947" v="317"/>
          <ac:grpSpMkLst>
            <pc:docMk/>
            <pc:sldMk cId="0" sldId="266"/>
            <ac:grpSpMk id="10" creationId="{BA21B05A-709D-1C8C-9476-27CA909F08C1}"/>
          </ac:grpSpMkLst>
        </pc:grpChg>
        <pc:picChg chg="add del mod">
          <ac:chgData name="DelosSantos, James Roswell" userId="S::delossantosjl@students.nu-moa.edu.ph::aa103cbc-0c50-4c6a-b7ff-7f3379460ade" providerId="AD" clId="Web-{D9D56F3C-D616-05F9-F5D1-F77BC649D17B}" dt="2023-03-06T09:33:50.232" v="40"/>
          <ac:picMkLst>
            <pc:docMk/>
            <pc:sldMk cId="0" sldId="266"/>
            <ac:picMk id="2" creationId="{AD536D55-FE02-1C68-1858-99CD0FEF92A8}"/>
          </ac:picMkLst>
        </pc:picChg>
        <pc:picChg chg="add mod">
          <ac:chgData name="DelosSantos, James Roswell" userId="S::delossantosjl@students.nu-moa.edu.ph::aa103cbc-0c50-4c6a-b7ff-7f3379460ade" providerId="AD" clId="Web-{D9D56F3C-D616-05F9-F5D1-F77BC649D17B}" dt="2023-03-06T09:38:54.896" v="81" actId="1076"/>
          <ac:picMkLst>
            <pc:docMk/>
            <pc:sldMk cId="0" sldId="266"/>
            <ac:picMk id="6" creationId="{D44520A2-3B4C-5AC4-674D-18AD50E4BF6B}"/>
          </ac:picMkLst>
        </pc:picChg>
      </pc:sldChg>
      <pc:sldChg chg="modSp">
        <pc:chgData name="DelosSantos, James Roswell" userId="S::delossantosjl@students.nu-moa.edu.ph::aa103cbc-0c50-4c6a-b7ff-7f3379460ade" providerId="AD" clId="Web-{D9D56F3C-D616-05F9-F5D1-F77BC649D17B}" dt="2023-03-06T14:08:23.985" v="1036" actId="20577"/>
        <pc:sldMkLst>
          <pc:docMk/>
          <pc:sldMk cId="0" sldId="267"/>
        </pc:sldMkLst>
        <pc:spChg chg="mod">
          <ac:chgData name="DelosSantos, James Roswell" userId="S::delossantosjl@students.nu-moa.edu.ph::aa103cbc-0c50-4c6a-b7ff-7f3379460ade" providerId="AD" clId="Web-{D9D56F3C-D616-05F9-F5D1-F77BC649D17B}" dt="2023-03-06T14:07:32.811" v="948" actId="14100"/>
          <ac:spMkLst>
            <pc:docMk/>
            <pc:sldMk cId="0" sldId="267"/>
            <ac:spMk id="1141" creationId="{00000000-0000-0000-0000-000000000000}"/>
          </ac:spMkLst>
        </pc:spChg>
        <pc:spChg chg="mod">
          <ac:chgData name="DelosSantos, James Roswell" userId="S::delossantosjl@students.nu-moa.edu.ph::aa103cbc-0c50-4c6a-b7ff-7f3379460ade" providerId="AD" clId="Web-{D9D56F3C-D616-05F9-F5D1-F77BC649D17B}" dt="2023-03-06T14:08:23.985" v="1036" actId="20577"/>
          <ac:spMkLst>
            <pc:docMk/>
            <pc:sldMk cId="0" sldId="267"/>
            <ac:spMk id="1144" creationId="{00000000-0000-0000-0000-000000000000}"/>
          </ac:spMkLst>
        </pc:spChg>
        <pc:spChg chg="mod">
          <ac:chgData name="DelosSantos, James Roswell" userId="S::delossantosjl@students.nu-moa.edu.ph::aa103cbc-0c50-4c6a-b7ff-7f3379460ade" providerId="AD" clId="Web-{D9D56F3C-D616-05F9-F5D1-F77BC649D17B}" dt="2023-03-06T10:24:29.639" v="96" actId="20577"/>
          <ac:spMkLst>
            <pc:docMk/>
            <pc:sldMk cId="0" sldId="267"/>
            <ac:spMk id="1150" creationId="{00000000-0000-0000-0000-000000000000}"/>
          </ac:spMkLst>
        </pc:spChg>
      </pc:sldChg>
      <pc:sldChg chg="modSp">
        <pc:chgData name="DelosSantos, James Roswell" userId="S::delossantosjl@students.nu-moa.edu.ph::aa103cbc-0c50-4c6a-b7ff-7f3379460ade" providerId="AD" clId="Web-{D9D56F3C-D616-05F9-F5D1-F77BC649D17B}" dt="2023-03-06T14:04:45.430" v="750" actId="20577"/>
        <pc:sldMkLst>
          <pc:docMk/>
          <pc:sldMk cId="0" sldId="275"/>
        </pc:sldMkLst>
        <pc:spChg chg="mod">
          <ac:chgData name="DelosSantos, James Roswell" userId="S::delossantosjl@students.nu-moa.edu.ph::aa103cbc-0c50-4c6a-b7ff-7f3379460ade" providerId="AD" clId="Web-{D9D56F3C-D616-05F9-F5D1-F77BC649D17B}" dt="2023-03-06T14:04:45.430" v="750" actId="20577"/>
          <ac:spMkLst>
            <pc:docMk/>
            <pc:sldMk cId="0" sldId="275"/>
            <ac:spMk id="1361" creationId="{00000000-0000-0000-0000-000000000000}"/>
          </ac:spMkLst>
        </pc:spChg>
      </pc:sldChg>
      <pc:sldChg chg="modSp add del replId">
        <pc:chgData name="DelosSantos, James Roswell" userId="S::delossantosjl@students.nu-moa.edu.ph::aa103cbc-0c50-4c6a-b7ff-7f3379460ade" providerId="AD" clId="Web-{D9D56F3C-D616-05F9-F5D1-F77BC649D17B}" dt="2023-03-06T10:44:29.873" v="335" actId="20577"/>
        <pc:sldMkLst>
          <pc:docMk/>
          <pc:sldMk cId="270538558" sldId="276"/>
        </pc:sldMkLst>
        <pc:spChg chg="mod">
          <ac:chgData name="DelosSantos, James Roswell" userId="S::delossantosjl@students.nu-moa.edu.ph::aa103cbc-0c50-4c6a-b7ff-7f3379460ade" providerId="AD" clId="Web-{D9D56F3C-D616-05F9-F5D1-F77BC649D17B}" dt="2023-03-06T10:44:29.873" v="335" actId="20577"/>
          <ac:spMkLst>
            <pc:docMk/>
            <pc:sldMk cId="270538558" sldId="276"/>
            <ac:spMk id="1019" creationId="{00000000-0000-0000-0000-000000000000}"/>
          </ac:spMkLst>
        </pc:spChg>
        <pc:spChg chg="mod">
          <ac:chgData name="DelosSantos, James Roswell" userId="S::delossantosjl@students.nu-moa.edu.ph::aa103cbc-0c50-4c6a-b7ff-7f3379460ade" providerId="AD" clId="Web-{D9D56F3C-D616-05F9-F5D1-F77BC649D17B}" dt="2023-03-06T10:44:21.513" v="325" actId="20577"/>
          <ac:spMkLst>
            <pc:docMk/>
            <pc:sldMk cId="270538558" sldId="276"/>
            <ac:spMk id="1021" creationId="{00000000-0000-0000-0000-000000000000}"/>
          </ac:spMkLst>
        </pc:spChg>
      </pc:sldChg>
      <pc:sldChg chg="modSp add replId">
        <pc:chgData name="DelosSantos, James Roswell" userId="S::delossantosjl@students.nu-moa.edu.ph::aa103cbc-0c50-4c6a-b7ff-7f3379460ade" providerId="AD" clId="Web-{D9D56F3C-D616-05F9-F5D1-F77BC649D17B}" dt="2023-03-06T10:44:46.717" v="354" actId="20577"/>
        <pc:sldMkLst>
          <pc:docMk/>
          <pc:sldMk cId="3434790182" sldId="277"/>
        </pc:sldMkLst>
        <pc:spChg chg="mod">
          <ac:chgData name="DelosSantos, James Roswell" userId="S::delossantosjl@students.nu-moa.edu.ph::aa103cbc-0c50-4c6a-b7ff-7f3379460ade" providerId="AD" clId="Web-{D9D56F3C-D616-05F9-F5D1-F77BC649D17B}" dt="2023-03-06T10:44:46.717" v="354" actId="20577"/>
          <ac:spMkLst>
            <pc:docMk/>
            <pc:sldMk cId="3434790182" sldId="277"/>
            <ac:spMk id="1019" creationId="{00000000-0000-0000-0000-000000000000}"/>
          </ac:spMkLst>
        </pc:spChg>
        <pc:spChg chg="mod">
          <ac:chgData name="DelosSantos, James Roswell" userId="S::delossantosjl@students.nu-moa.edu.ph::aa103cbc-0c50-4c6a-b7ff-7f3379460ade" providerId="AD" clId="Web-{D9D56F3C-D616-05F9-F5D1-F77BC649D17B}" dt="2023-03-06T10:44:38.639" v="337" actId="20577"/>
          <ac:spMkLst>
            <pc:docMk/>
            <pc:sldMk cId="3434790182" sldId="277"/>
            <ac:spMk id="1021" creationId="{00000000-0000-0000-0000-000000000000}"/>
          </ac:spMkLst>
        </pc:spChg>
      </pc:sldChg>
      <pc:sldChg chg="modSp add replId">
        <pc:chgData name="DelosSantos, James Roswell" userId="S::delossantosjl@students.nu-moa.edu.ph::aa103cbc-0c50-4c6a-b7ff-7f3379460ade" providerId="AD" clId="Web-{D9D56F3C-D616-05F9-F5D1-F77BC649D17B}" dt="2023-03-06T10:47:12.080" v="377" actId="20577"/>
        <pc:sldMkLst>
          <pc:docMk/>
          <pc:sldMk cId="2045325211" sldId="278"/>
        </pc:sldMkLst>
        <pc:spChg chg="mod">
          <ac:chgData name="DelosSantos, James Roswell" userId="S::delossantosjl@students.nu-moa.edu.ph::aa103cbc-0c50-4c6a-b7ff-7f3379460ade" providerId="AD" clId="Web-{D9D56F3C-D616-05F9-F5D1-F77BC649D17B}" dt="2023-03-06T10:47:12.080" v="377" actId="20577"/>
          <ac:spMkLst>
            <pc:docMk/>
            <pc:sldMk cId="2045325211" sldId="278"/>
            <ac:spMk id="1019" creationId="{00000000-0000-0000-0000-000000000000}"/>
          </ac:spMkLst>
        </pc:spChg>
        <pc:spChg chg="mod">
          <ac:chgData name="DelosSantos, James Roswell" userId="S::delossantosjl@students.nu-moa.edu.ph::aa103cbc-0c50-4c6a-b7ff-7f3379460ade" providerId="AD" clId="Web-{D9D56F3C-D616-05F9-F5D1-F77BC649D17B}" dt="2023-03-06T10:46:56.220" v="361" actId="14100"/>
          <ac:spMkLst>
            <pc:docMk/>
            <pc:sldMk cId="2045325211" sldId="278"/>
            <ac:spMk id="1021" creationId="{00000000-0000-0000-0000-000000000000}"/>
          </ac:spMkLst>
        </pc:spChg>
      </pc:sldChg>
    </pc:docChg>
  </pc:docChgLst>
  <pc:docChgLst>
    <pc:chgData name="DelosSantos, James Roswell" userId="S::delossantosjl@students.nu-moa.edu.ph::aa103cbc-0c50-4c6a-b7ff-7f3379460ade" providerId="AD" clId="Web-{C34F7576-8AF1-1C33-A238-E9681786BAC9}"/>
    <pc:docChg chg="modSld">
      <pc:chgData name="DelosSantos, James Roswell" userId="S::delossantosjl@students.nu-moa.edu.ph::aa103cbc-0c50-4c6a-b7ff-7f3379460ade" providerId="AD" clId="Web-{C34F7576-8AF1-1C33-A238-E9681786BAC9}" dt="2023-03-05T15:45:58.239" v="115" actId="20577"/>
      <pc:docMkLst>
        <pc:docMk/>
      </pc:docMkLst>
      <pc:sldChg chg="modSp">
        <pc:chgData name="DelosSantos, James Roswell" userId="S::delossantosjl@students.nu-moa.edu.ph::aa103cbc-0c50-4c6a-b7ff-7f3379460ade" providerId="AD" clId="Web-{C34F7576-8AF1-1C33-A238-E9681786BAC9}" dt="2023-03-05T15:02:06.594" v="3" actId="20577"/>
        <pc:sldMkLst>
          <pc:docMk/>
          <pc:sldMk cId="0" sldId="256"/>
        </pc:sldMkLst>
        <pc:spChg chg="mod">
          <ac:chgData name="DelosSantos, James Roswell" userId="S::delossantosjl@students.nu-moa.edu.ph::aa103cbc-0c50-4c6a-b7ff-7f3379460ade" providerId="AD" clId="Web-{C34F7576-8AF1-1C33-A238-E9681786BAC9}" dt="2023-03-05T15:02:06.594" v="3" actId="20577"/>
          <ac:spMkLst>
            <pc:docMk/>
            <pc:sldMk cId="0" sldId="256"/>
            <ac:spMk id="968" creationId="{00000000-0000-0000-0000-000000000000}"/>
          </ac:spMkLst>
        </pc:spChg>
      </pc:sldChg>
      <pc:sldChg chg="modSp">
        <pc:chgData name="DelosSantos, James Roswell" userId="S::delossantosjl@students.nu-moa.edu.ph::aa103cbc-0c50-4c6a-b7ff-7f3379460ade" providerId="AD" clId="Web-{C34F7576-8AF1-1C33-A238-E9681786BAC9}" dt="2023-03-05T15:07:10.853" v="113" actId="20577"/>
        <pc:sldMkLst>
          <pc:docMk/>
          <pc:sldMk cId="0" sldId="261"/>
        </pc:sldMkLst>
        <pc:spChg chg="mod">
          <ac:chgData name="DelosSantos, James Roswell" userId="S::delossantosjl@students.nu-moa.edu.ph::aa103cbc-0c50-4c6a-b7ff-7f3379460ade" providerId="AD" clId="Web-{C34F7576-8AF1-1C33-A238-E9681786BAC9}" dt="2023-03-05T15:07:10.853" v="113" actId="20577"/>
          <ac:spMkLst>
            <pc:docMk/>
            <pc:sldMk cId="0" sldId="261"/>
            <ac:spMk id="1032" creationId="{00000000-0000-0000-0000-000000000000}"/>
          </ac:spMkLst>
        </pc:spChg>
      </pc:sldChg>
      <pc:sldChg chg="modSp">
        <pc:chgData name="DelosSantos, James Roswell" userId="S::delossantosjl@students.nu-moa.edu.ph::aa103cbc-0c50-4c6a-b7ff-7f3379460ade" providerId="AD" clId="Web-{C34F7576-8AF1-1C33-A238-E9681786BAC9}" dt="2023-03-05T15:45:58.239" v="115" actId="20577"/>
        <pc:sldMkLst>
          <pc:docMk/>
          <pc:sldMk cId="0" sldId="262"/>
        </pc:sldMkLst>
        <pc:spChg chg="mod">
          <ac:chgData name="DelosSantos, James Roswell" userId="S::delossantosjl@students.nu-moa.edu.ph::aa103cbc-0c50-4c6a-b7ff-7f3379460ade" providerId="AD" clId="Web-{C34F7576-8AF1-1C33-A238-E9681786BAC9}" dt="2023-03-05T15:45:58.239" v="115" actId="20577"/>
          <ac:spMkLst>
            <pc:docMk/>
            <pc:sldMk cId="0" sldId="262"/>
            <ac:spMk id="1040" creationId="{00000000-0000-0000-0000-000000000000}"/>
          </ac:spMkLst>
        </pc:spChg>
      </pc:sldChg>
    </pc:docChg>
  </pc:docChgLst>
  <pc:docChgLst>
    <pc:chgData name="Daniel Kuan Wong" userId="S::kuanwongdd@students.nu-moa.edu.ph::4864282c-e606-4ae9-8ea9-086b56441ba5" providerId="AD" clId="Web-{1EF98865-BAB6-029B-ECF7-5DA8F55C7DFB}"/>
    <pc:docChg chg="modSld">
      <pc:chgData name="Daniel Kuan Wong" userId="S::kuanwongdd@students.nu-moa.edu.ph::4864282c-e606-4ae9-8ea9-086b56441ba5" providerId="AD" clId="Web-{1EF98865-BAB6-029B-ECF7-5DA8F55C7DFB}" dt="2023-03-06T10:24:14.111" v="130" actId="20577"/>
      <pc:docMkLst>
        <pc:docMk/>
      </pc:docMkLst>
      <pc:sldChg chg="modSp">
        <pc:chgData name="Daniel Kuan Wong" userId="S::kuanwongdd@students.nu-moa.edu.ph::4864282c-e606-4ae9-8ea9-086b56441ba5" providerId="AD" clId="Web-{1EF98865-BAB6-029B-ECF7-5DA8F55C7DFB}" dt="2023-03-06T10:20:39.307" v="81" actId="20577"/>
        <pc:sldMkLst>
          <pc:docMk/>
          <pc:sldMk cId="0" sldId="257"/>
        </pc:sldMkLst>
        <pc:spChg chg="mod">
          <ac:chgData name="Daniel Kuan Wong" userId="S::kuanwongdd@students.nu-moa.edu.ph::4864282c-e606-4ae9-8ea9-086b56441ba5" providerId="AD" clId="Web-{1EF98865-BAB6-029B-ECF7-5DA8F55C7DFB}" dt="2023-03-06T10:20:39.307" v="81" actId="20577"/>
          <ac:spMkLst>
            <pc:docMk/>
            <pc:sldMk cId="0" sldId="257"/>
            <ac:spMk id="981" creationId="{00000000-0000-0000-0000-000000000000}"/>
          </ac:spMkLst>
        </pc:spChg>
        <pc:spChg chg="mod">
          <ac:chgData name="Daniel Kuan Wong" userId="S::kuanwongdd@students.nu-moa.edu.ph::4864282c-e606-4ae9-8ea9-086b56441ba5" providerId="AD" clId="Web-{1EF98865-BAB6-029B-ECF7-5DA8F55C7DFB}" dt="2023-03-06T10:16:04.673" v="4" actId="20577"/>
          <ac:spMkLst>
            <pc:docMk/>
            <pc:sldMk cId="0" sldId="257"/>
            <ac:spMk id="982" creationId="{00000000-0000-0000-0000-000000000000}"/>
          </ac:spMkLst>
        </pc:spChg>
      </pc:sldChg>
      <pc:sldChg chg="modSp">
        <pc:chgData name="Daniel Kuan Wong" userId="S::kuanwongdd@students.nu-moa.edu.ph::4864282c-e606-4ae9-8ea9-086b56441ba5" providerId="AD" clId="Web-{1EF98865-BAB6-029B-ECF7-5DA8F55C7DFB}" dt="2023-03-06T10:24:14.111" v="130" actId="20577"/>
        <pc:sldMkLst>
          <pc:docMk/>
          <pc:sldMk cId="0" sldId="265"/>
        </pc:sldMkLst>
        <pc:spChg chg="mod">
          <ac:chgData name="Daniel Kuan Wong" userId="S::kuanwongdd@students.nu-moa.edu.ph::4864282c-e606-4ae9-8ea9-086b56441ba5" providerId="AD" clId="Web-{1EF98865-BAB6-029B-ECF7-5DA8F55C7DFB}" dt="2023-03-06T10:24:14.111" v="130" actId="20577"/>
          <ac:spMkLst>
            <pc:docMk/>
            <pc:sldMk cId="0" sldId="265"/>
            <ac:spMk id="1109" creationId="{00000000-0000-0000-0000-000000000000}"/>
          </ac:spMkLst>
        </pc:spChg>
      </pc:sldChg>
      <pc:sldChg chg="modSp">
        <pc:chgData name="Daniel Kuan Wong" userId="S::kuanwongdd@students.nu-moa.edu.ph::4864282c-e606-4ae9-8ea9-086b56441ba5" providerId="AD" clId="Web-{1EF98865-BAB6-029B-ECF7-5DA8F55C7DFB}" dt="2023-03-06T10:19:07.726" v="63" actId="20577"/>
        <pc:sldMkLst>
          <pc:docMk/>
          <pc:sldMk cId="0" sldId="266"/>
        </pc:sldMkLst>
        <pc:spChg chg="mod">
          <ac:chgData name="Daniel Kuan Wong" userId="S::kuanwongdd@students.nu-moa.edu.ph::4864282c-e606-4ae9-8ea9-086b56441ba5" providerId="AD" clId="Web-{1EF98865-BAB6-029B-ECF7-5DA8F55C7DFB}" dt="2023-03-06T10:19:07.726" v="63" actId="20577"/>
          <ac:spMkLst>
            <pc:docMk/>
            <pc:sldMk cId="0" sldId="266"/>
            <ac:spMk id="1129" creationId="{00000000-0000-0000-0000-000000000000}"/>
          </ac:spMkLst>
        </pc:spChg>
      </pc:sldChg>
    </pc:docChg>
  </pc:docChgLst>
  <pc:docChgLst>
    <pc:chgData name="DelosSantos, James Roswell" userId="aa103cbc-0c50-4c6a-b7ff-7f3379460ade" providerId="ADAL" clId="{60D5AC32-806B-4C3C-ABC8-48482E3FC8CF}"/>
    <pc:docChg chg="undo custSel delSld modSld">
      <pc:chgData name="DelosSantos, James Roswell" userId="aa103cbc-0c50-4c6a-b7ff-7f3379460ade" providerId="ADAL" clId="{60D5AC32-806B-4C3C-ABC8-48482E3FC8CF}" dt="2023-03-05T15:44:16.528" v="209" actId="20577"/>
      <pc:docMkLst>
        <pc:docMk/>
      </pc:docMkLst>
      <pc:sldChg chg="addSp modSp mod">
        <pc:chgData name="DelosSantos, James Roswell" userId="aa103cbc-0c50-4c6a-b7ff-7f3379460ade" providerId="ADAL" clId="{60D5AC32-806B-4C3C-ABC8-48482E3FC8CF}" dt="2023-03-05T15:10:42.961" v="37" actId="1076"/>
        <pc:sldMkLst>
          <pc:docMk/>
          <pc:sldMk cId="0" sldId="256"/>
        </pc:sldMkLst>
        <pc:spChg chg="mod">
          <ac:chgData name="DelosSantos, James Roswell" userId="aa103cbc-0c50-4c6a-b7ff-7f3379460ade" providerId="ADAL" clId="{60D5AC32-806B-4C3C-ABC8-48482E3FC8CF}" dt="2023-03-05T15:08:22.610" v="8" actId="14100"/>
          <ac:spMkLst>
            <pc:docMk/>
            <pc:sldMk cId="0" sldId="256"/>
            <ac:spMk id="968" creationId="{00000000-0000-0000-0000-000000000000}"/>
          </ac:spMkLst>
        </pc:spChg>
        <pc:spChg chg="mod">
          <ac:chgData name="DelosSantos, James Roswell" userId="aa103cbc-0c50-4c6a-b7ff-7f3379460ade" providerId="ADAL" clId="{60D5AC32-806B-4C3C-ABC8-48482E3FC8CF}" dt="2023-03-05T15:08:17.006" v="7" actId="14100"/>
          <ac:spMkLst>
            <pc:docMk/>
            <pc:sldMk cId="0" sldId="256"/>
            <ac:spMk id="969" creationId="{00000000-0000-0000-0000-000000000000}"/>
          </ac:spMkLst>
        </pc:spChg>
        <pc:picChg chg="add mod">
          <ac:chgData name="DelosSantos, James Roswell" userId="aa103cbc-0c50-4c6a-b7ff-7f3379460ade" providerId="ADAL" clId="{60D5AC32-806B-4C3C-ABC8-48482E3FC8CF}" dt="2023-03-05T15:10:42.961" v="37" actId="1076"/>
          <ac:picMkLst>
            <pc:docMk/>
            <pc:sldMk cId="0" sldId="256"/>
            <ac:picMk id="3" creationId="{BC50801B-8EEE-B54F-455D-6B0575FE44B1}"/>
          </ac:picMkLst>
        </pc:picChg>
        <pc:picChg chg="mod">
          <ac:chgData name="DelosSantos, James Roswell" userId="aa103cbc-0c50-4c6a-b7ff-7f3379460ade" providerId="ADAL" clId="{60D5AC32-806B-4C3C-ABC8-48482E3FC8CF}" dt="2023-03-05T15:10:32.212" v="35" actId="14100"/>
          <ac:picMkLst>
            <pc:docMk/>
            <pc:sldMk cId="0" sldId="256"/>
            <ac:picMk id="976" creationId="{00000000-0000-0000-0000-000000000000}"/>
          </ac:picMkLst>
        </pc:picChg>
      </pc:sldChg>
      <pc:sldChg chg="modSp mod">
        <pc:chgData name="DelosSantos, James Roswell" userId="aa103cbc-0c50-4c6a-b7ff-7f3379460ade" providerId="ADAL" clId="{60D5AC32-806B-4C3C-ABC8-48482E3FC8CF}" dt="2023-03-05T15:44:16.528" v="209" actId="20577"/>
        <pc:sldMkLst>
          <pc:docMk/>
          <pc:sldMk cId="0" sldId="257"/>
        </pc:sldMkLst>
        <pc:spChg chg="mod">
          <ac:chgData name="DelosSantos, James Roswell" userId="aa103cbc-0c50-4c6a-b7ff-7f3379460ade" providerId="ADAL" clId="{60D5AC32-806B-4C3C-ABC8-48482E3FC8CF}" dt="2023-03-05T15:44:16.528" v="209" actId="20577"/>
          <ac:spMkLst>
            <pc:docMk/>
            <pc:sldMk cId="0" sldId="257"/>
            <ac:spMk id="981" creationId="{00000000-0000-0000-0000-000000000000}"/>
          </ac:spMkLst>
        </pc:spChg>
      </pc:sldChg>
      <pc:sldChg chg="modSp del mod">
        <pc:chgData name="DelosSantos, James Roswell" userId="aa103cbc-0c50-4c6a-b7ff-7f3379460ade" providerId="ADAL" clId="{60D5AC32-806B-4C3C-ABC8-48482E3FC8CF}" dt="2023-03-05T15:19:24.645" v="164" actId="47"/>
        <pc:sldMkLst>
          <pc:docMk/>
          <pc:sldMk cId="0" sldId="261"/>
        </pc:sldMkLst>
        <pc:spChg chg="mod">
          <ac:chgData name="DelosSantos, James Roswell" userId="aa103cbc-0c50-4c6a-b7ff-7f3379460ade" providerId="ADAL" clId="{60D5AC32-806B-4C3C-ABC8-48482E3FC8CF}" dt="2023-03-05T15:09:46.649" v="30" actId="20577"/>
          <ac:spMkLst>
            <pc:docMk/>
            <pc:sldMk cId="0" sldId="261"/>
            <ac:spMk id="1032" creationId="{00000000-0000-0000-0000-000000000000}"/>
          </ac:spMkLst>
        </pc:spChg>
      </pc:sldChg>
      <pc:sldChg chg="addSp delSp modSp mod">
        <pc:chgData name="DelosSantos, James Roswell" userId="aa103cbc-0c50-4c6a-b7ff-7f3379460ade" providerId="ADAL" clId="{60D5AC32-806B-4C3C-ABC8-48482E3FC8CF}" dt="2023-03-05T15:19:05.168" v="163" actId="20577"/>
        <pc:sldMkLst>
          <pc:docMk/>
          <pc:sldMk cId="0" sldId="262"/>
        </pc:sldMkLst>
        <pc:spChg chg="mod">
          <ac:chgData name="DelosSantos, James Roswell" userId="aa103cbc-0c50-4c6a-b7ff-7f3379460ade" providerId="ADAL" clId="{60D5AC32-806B-4C3C-ABC8-48482E3FC8CF}" dt="2023-03-05T15:19:05.168" v="163" actId="20577"/>
          <ac:spMkLst>
            <pc:docMk/>
            <pc:sldMk cId="0" sldId="262"/>
            <ac:spMk id="1039" creationId="{00000000-0000-0000-0000-000000000000}"/>
          </ac:spMkLst>
        </pc:spChg>
        <pc:spChg chg="mod">
          <ac:chgData name="DelosSantos, James Roswell" userId="aa103cbc-0c50-4c6a-b7ff-7f3379460ade" providerId="ADAL" clId="{60D5AC32-806B-4C3C-ABC8-48482E3FC8CF}" dt="2023-03-05T15:15:39.111" v="92" actId="1076"/>
          <ac:spMkLst>
            <pc:docMk/>
            <pc:sldMk cId="0" sldId="262"/>
            <ac:spMk id="1046" creationId="{00000000-0000-0000-0000-000000000000}"/>
          </ac:spMkLst>
        </pc:spChg>
        <pc:grpChg chg="del">
          <ac:chgData name="DelosSantos, James Roswell" userId="aa103cbc-0c50-4c6a-b7ff-7f3379460ade" providerId="ADAL" clId="{60D5AC32-806B-4C3C-ABC8-48482E3FC8CF}" dt="2023-03-05T15:15:05.770" v="77" actId="478"/>
          <ac:grpSpMkLst>
            <pc:docMk/>
            <pc:sldMk cId="0" sldId="262"/>
            <ac:grpSpMk id="1047" creationId="{00000000-0000-0000-0000-000000000000}"/>
          </ac:grpSpMkLst>
        </pc:grpChg>
        <pc:picChg chg="add mod">
          <ac:chgData name="DelosSantos, James Roswell" userId="aa103cbc-0c50-4c6a-b7ff-7f3379460ade" providerId="ADAL" clId="{60D5AC32-806B-4C3C-ABC8-48482E3FC8CF}" dt="2023-03-05T15:15:59.050" v="97" actId="14100"/>
          <ac:picMkLst>
            <pc:docMk/>
            <pc:sldMk cId="0" sldId="262"/>
            <ac:picMk id="2" creationId="{C4CA2DE2-3E70-1C45-09E3-3A86B2EF1785}"/>
          </ac:picMkLst>
        </pc:picChg>
      </pc:sldChg>
      <pc:sldChg chg="addSp modSp mod">
        <pc:chgData name="DelosSantos, James Roswell" userId="aa103cbc-0c50-4c6a-b7ff-7f3379460ade" providerId="ADAL" clId="{60D5AC32-806B-4C3C-ABC8-48482E3FC8CF}" dt="2023-03-05T15:18:01.722" v="127" actId="1038"/>
        <pc:sldMkLst>
          <pc:docMk/>
          <pc:sldMk cId="0" sldId="265"/>
        </pc:sldMkLst>
        <pc:spChg chg="mod">
          <ac:chgData name="DelosSantos, James Roswell" userId="aa103cbc-0c50-4c6a-b7ff-7f3379460ade" providerId="ADAL" clId="{60D5AC32-806B-4C3C-ABC8-48482E3FC8CF}" dt="2023-03-05T15:17:46.608" v="124" actId="1036"/>
          <ac:spMkLst>
            <pc:docMk/>
            <pc:sldMk cId="0" sldId="265"/>
            <ac:spMk id="1108" creationId="{00000000-0000-0000-0000-000000000000}"/>
          </ac:spMkLst>
        </pc:spChg>
        <pc:spChg chg="mod">
          <ac:chgData name="DelosSantos, James Roswell" userId="aa103cbc-0c50-4c6a-b7ff-7f3379460ade" providerId="ADAL" clId="{60D5AC32-806B-4C3C-ABC8-48482E3FC8CF}" dt="2023-03-05T15:18:01.722" v="127" actId="1038"/>
          <ac:spMkLst>
            <pc:docMk/>
            <pc:sldMk cId="0" sldId="265"/>
            <ac:spMk id="1109" creationId="{00000000-0000-0000-0000-000000000000}"/>
          </ac:spMkLst>
        </pc:spChg>
        <pc:spChg chg="mod">
          <ac:chgData name="DelosSantos, James Roswell" userId="aa103cbc-0c50-4c6a-b7ff-7f3379460ade" providerId="ADAL" clId="{60D5AC32-806B-4C3C-ABC8-48482E3FC8CF}" dt="2023-03-05T15:13:03.321" v="59" actId="164"/>
          <ac:spMkLst>
            <pc:docMk/>
            <pc:sldMk cId="0" sldId="265"/>
            <ac:spMk id="1110" creationId="{00000000-0000-0000-0000-000000000000}"/>
          </ac:spMkLst>
        </pc:spChg>
        <pc:grpChg chg="add mod">
          <ac:chgData name="DelosSantos, James Roswell" userId="aa103cbc-0c50-4c6a-b7ff-7f3379460ade" providerId="ADAL" clId="{60D5AC32-806B-4C3C-ABC8-48482E3FC8CF}" dt="2023-03-05T15:17:58.424" v="126" actId="14100"/>
          <ac:grpSpMkLst>
            <pc:docMk/>
            <pc:sldMk cId="0" sldId="265"/>
            <ac:grpSpMk id="2" creationId="{A3B39E4A-B561-A335-5786-9CDB04297391}"/>
          </ac:grpSpMkLst>
        </pc:grpChg>
        <pc:grpChg chg="mod">
          <ac:chgData name="DelosSantos, James Roswell" userId="aa103cbc-0c50-4c6a-b7ff-7f3379460ade" providerId="ADAL" clId="{60D5AC32-806B-4C3C-ABC8-48482E3FC8CF}" dt="2023-03-05T15:13:03.321" v="59" actId="164"/>
          <ac:grpSpMkLst>
            <pc:docMk/>
            <pc:sldMk cId="0" sldId="265"/>
            <ac:grpSpMk id="1111" creationId="{00000000-0000-0000-0000-000000000000}"/>
          </ac:grpSpMkLst>
        </pc:grpChg>
        <pc:grpChg chg="mod">
          <ac:chgData name="DelosSantos, James Roswell" userId="aa103cbc-0c50-4c6a-b7ff-7f3379460ade" providerId="ADAL" clId="{60D5AC32-806B-4C3C-ABC8-48482E3FC8CF}" dt="2023-03-05T15:17:07.027" v="100" actId="14100"/>
          <ac:grpSpMkLst>
            <pc:docMk/>
            <pc:sldMk cId="0" sldId="265"/>
            <ac:grpSpMk id="1119" creationId="{00000000-0000-0000-0000-000000000000}"/>
          </ac:grpSpMkLst>
        </pc:grpChg>
      </pc:sldChg>
      <pc:sldMasterChg chg="delSldLayout">
        <pc:chgData name="DelosSantos, James Roswell" userId="aa103cbc-0c50-4c6a-b7ff-7f3379460ade" providerId="ADAL" clId="{60D5AC32-806B-4C3C-ABC8-48482E3FC8CF}" dt="2023-03-05T15:19:24.645" v="164" actId="47"/>
        <pc:sldMasterMkLst>
          <pc:docMk/>
          <pc:sldMasterMk cId="0" sldId="2147483691"/>
        </pc:sldMasterMkLst>
        <pc:sldLayoutChg chg="del">
          <pc:chgData name="DelosSantos, James Roswell" userId="aa103cbc-0c50-4c6a-b7ff-7f3379460ade" providerId="ADAL" clId="{60D5AC32-806B-4C3C-ABC8-48482E3FC8CF}" dt="2023-03-05T15:19:24.645" v="164" actId="47"/>
          <pc:sldLayoutMkLst>
            <pc:docMk/>
            <pc:sldMasterMk cId="0" sldId="2147483691"/>
            <pc:sldLayoutMk cId="0" sldId="2147483674"/>
          </pc:sldLayoutMkLst>
        </pc:sldLayoutChg>
      </pc:sldMasterChg>
    </pc:docChg>
  </pc:docChgLst>
  <pc:docChgLst>
    <pc:chgData name="DelosSantos, James Roswell" userId="S::delossantosjl@students.nu-moa.edu.ph::aa103cbc-0c50-4c6a-b7ff-7f3379460ade" providerId="AD" clId="Web-{E84AB497-B97F-821E-63A9-5E2CADBA298D}"/>
    <pc:docChg chg="modSld">
      <pc:chgData name="DelosSantos, James Roswell" userId="S::delossantosjl@students.nu-moa.edu.ph::aa103cbc-0c50-4c6a-b7ff-7f3379460ade" providerId="AD" clId="Web-{E84AB497-B97F-821E-63A9-5E2CADBA298D}" dt="2023-03-14T14:21:36.921" v="205" actId="14100"/>
      <pc:docMkLst>
        <pc:docMk/>
      </pc:docMkLst>
      <pc:sldChg chg="addSp modSp">
        <pc:chgData name="DelosSantos, James Roswell" userId="S::delossantosjl@students.nu-moa.edu.ph::aa103cbc-0c50-4c6a-b7ff-7f3379460ade" providerId="AD" clId="Web-{E84AB497-B97F-821E-63A9-5E2CADBA298D}" dt="2023-03-14T14:21:36.921" v="205" actId="14100"/>
        <pc:sldMkLst>
          <pc:docMk/>
          <pc:sldMk cId="0" sldId="256"/>
        </pc:sldMkLst>
        <pc:spChg chg="add mod">
          <ac:chgData name="DelosSantos, James Roswell" userId="S::delossantosjl@students.nu-moa.edu.ph::aa103cbc-0c50-4c6a-b7ff-7f3379460ade" providerId="AD" clId="Web-{E84AB497-B97F-821E-63A9-5E2CADBA298D}" dt="2023-03-14T14:21:36.921" v="205" actId="14100"/>
          <ac:spMkLst>
            <pc:docMk/>
            <pc:sldMk cId="0" sldId="256"/>
            <ac:spMk id="4" creationId="{9F03CD31-29B8-C2C4-57F9-65A15615AFA5}"/>
          </ac:spMkLst>
        </pc:spChg>
        <pc:spChg chg="mod">
          <ac:chgData name="DelosSantos, James Roswell" userId="S::delossantosjl@students.nu-moa.edu.ph::aa103cbc-0c50-4c6a-b7ff-7f3379460ade" providerId="AD" clId="Web-{E84AB497-B97F-821E-63A9-5E2CADBA298D}" dt="2023-03-14T14:18:46.665" v="63" actId="14100"/>
          <ac:spMkLst>
            <pc:docMk/>
            <pc:sldMk cId="0" sldId="256"/>
            <ac:spMk id="969" creationId="{00000000-0000-0000-0000-000000000000}"/>
          </ac:spMkLst>
        </pc:spChg>
        <pc:picChg chg="mod">
          <ac:chgData name="DelosSantos, James Roswell" userId="S::delossantosjl@students.nu-moa.edu.ph::aa103cbc-0c50-4c6a-b7ff-7f3379460ade" providerId="AD" clId="Web-{E84AB497-B97F-821E-63A9-5E2CADBA298D}" dt="2023-03-14T14:18:39.884" v="62" actId="14100"/>
          <ac:picMkLst>
            <pc:docMk/>
            <pc:sldMk cId="0" sldId="256"/>
            <ac:picMk id="3" creationId="{BC50801B-8EEE-B54F-455D-6B0575FE44B1}"/>
          </ac:picMkLst>
        </pc:picChg>
      </pc:sldChg>
      <pc:sldChg chg="modSp">
        <pc:chgData name="DelosSantos, James Roswell" userId="S::delossantosjl@students.nu-moa.edu.ph::aa103cbc-0c50-4c6a-b7ff-7f3379460ade" providerId="AD" clId="Web-{E84AB497-B97F-821E-63A9-5E2CADBA298D}" dt="2023-03-14T13:44:10.592" v="53" actId="20577"/>
        <pc:sldMkLst>
          <pc:docMk/>
          <pc:sldMk cId="0" sldId="266"/>
        </pc:sldMkLst>
        <pc:spChg chg="mod">
          <ac:chgData name="DelosSantos, James Roswell" userId="S::delossantosjl@students.nu-moa.edu.ph::aa103cbc-0c50-4c6a-b7ff-7f3379460ade" providerId="AD" clId="Web-{E84AB497-B97F-821E-63A9-5E2CADBA298D}" dt="2023-03-14T13:44:10.592" v="53" actId="20577"/>
          <ac:spMkLst>
            <pc:docMk/>
            <pc:sldMk cId="0" sldId="266"/>
            <ac:spMk id="1129" creationId="{00000000-0000-0000-0000-000000000000}"/>
          </ac:spMkLst>
        </pc:spChg>
      </pc:sldChg>
      <pc:sldChg chg="modSp">
        <pc:chgData name="DelosSantos, James Roswell" userId="S::delossantosjl@students.nu-moa.edu.ph::aa103cbc-0c50-4c6a-b7ff-7f3379460ade" providerId="AD" clId="Web-{E84AB497-B97F-821E-63A9-5E2CADBA298D}" dt="2023-03-14T11:55:17.887" v="0" actId="20577"/>
        <pc:sldMkLst>
          <pc:docMk/>
          <pc:sldMk cId="0" sldId="267"/>
        </pc:sldMkLst>
        <pc:spChg chg="mod">
          <ac:chgData name="DelosSantos, James Roswell" userId="S::delossantosjl@students.nu-moa.edu.ph::aa103cbc-0c50-4c6a-b7ff-7f3379460ade" providerId="AD" clId="Web-{E84AB497-B97F-821E-63A9-5E2CADBA298D}" dt="2023-03-14T11:55:17.887" v="0" actId="20577"/>
          <ac:spMkLst>
            <pc:docMk/>
            <pc:sldMk cId="0" sldId="267"/>
            <ac:spMk id="1144" creationId="{00000000-0000-0000-0000-000000000000}"/>
          </ac:spMkLst>
        </pc:spChg>
      </pc:sldChg>
      <pc:sldChg chg="addSp delSp modSp modNotes">
        <pc:chgData name="DelosSantos, James Roswell" userId="S::delossantosjl@students.nu-moa.edu.ph::aa103cbc-0c50-4c6a-b7ff-7f3379460ade" providerId="AD" clId="Web-{E84AB497-B97F-821E-63A9-5E2CADBA298D}" dt="2023-03-14T13:04:16.541" v="51" actId="14100"/>
        <pc:sldMkLst>
          <pc:docMk/>
          <pc:sldMk cId="0" sldId="275"/>
        </pc:sldMkLst>
        <pc:spChg chg="del mod">
          <ac:chgData name="DelosSantos, James Roswell" userId="S::delossantosjl@students.nu-moa.edu.ph::aa103cbc-0c50-4c6a-b7ff-7f3379460ade" providerId="AD" clId="Web-{E84AB497-B97F-821E-63A9-5E2CADBA298D}" dt="2023-03-14T12:59:51.251" v="20"/>
          <ac:spMkLst>
            <pc:docMk/>
            <pc:sldMk cId="0" sldId="275"/>
            <ac:spMk id="1361" creationId="{00000000-0000-0000-0000-000000000000}"/>
          </ac:spMkLst>
        </pc:spChg>
        <pc:grpChg chg="add del mod">
          <ac:chgData name="DelosSantos, James Roswell" userId="S::delossantosjl@students.nu-moa.edu.ph::aa103cbc-0c50-4c6a-b7ff-7f3379460ade" providerId="AD" clId="Web-{E84AB497-B97F-821E-63A9-5E2CADBA298D}" dt="2023-03-14T13:00:34.205" v="28"/>
          <ac:grpSpMkLst>
            <pc:docMk/>
            <pc:sldMk cId="0" sldId="275"/>
            <ac:grpSpMk id="5" creationId="{C3E27579-2D56-D608-90F7-47D7E62DBAFD}"/>
          </ac:grpSpMkLst>
        </pc:grpChg>
        <pc:grpChg chg="add mod">
          <ac:chgData name="DelosSantos, James Roswell" userId="S::delossantosjl@students.nu-moa.edu.ph::aa103cbc-0c50-4c6a-b7ff-7f3379460ade" providerId="AD" clId="Web-{E84AB497-B97F-821E-63A9-5E2CADBA298D}" dt="2023-03-14T13:00:47.940" v="32" actId="1076"/>
          <ac:grpSpMkLst>
            <pc:docMk/>
            <pc:sldMk cId="0" sldId="275"/>
            <ac:grpSpMk id="7" creationId="{134FBDC8-7E0D-C5CB-C06F-A14C1A1E29D4}"/>
          </ac:grpSpMkLst>
        </pc:grpChg>
        <pc:picChg chg="topLvl">
          <ac:chgData name="DelosSantos, James Roswell" userId="S::delossantosjl@students.nu-moa.edu.ph::aa103cbc-0c50-4c6a-b7ff-7f3379460ade" providerId="AD" clId="Web-{E84AB497-B97F-821E-63A9-5E2CADBA298D}" dt="2023-03-14T13:00:34.205" v="28"/>
          <ac:picMkLst>
            <pc:docMk/>
            <pc:sldMk cId="0" sldId="275"/>
            <ac:picMk id="2" creationId="{0B8585B8-CB4D-D4CC-51EE-F569EF5EB0BA}"/>
          </ac:picMkLst>
        </pc:picChg>
        <pc:picChg chg="add del mod">
          <ac:chgData name="DelosSantos, James Roswell" userId="S::delossantosjl@students.nu-moa.edu.ph::aa103cbc-0c50-4c6a-b7ff-7f3379460ade" providerId="AD" clId="Web-{E84AB497-B97F-821E-63A9-5E2CADBA298D}" dt="2023-03-14T12:51:53.765" v="3"/>
          <ac:picMkLst>
            <pc:docMk/>
            <pc:sldMk cId="0" sldId="275"/>
            <ac:picMk id="3" creationId="{C4C3DCE9-2C81-867A-7C39-7C290BA29F8A}"/>
          </ac:picMkLst>
        </pc:picChg>
        <pc:picChg chg="add del mod modCrop">
          <ac:chgData name="DelosSantos, James Roswell" userId="S::delossantosjl@students.nu-moa.edu.ph::aa103cbc-0c50-4c6a-b7ff-7f3379460ade" providerId="AD" clId="Web-{E84AB497-B97F-821E-63A9-5E2CADBA298D}" dt="2023-03-14T12:53:53.644" v="17"/>
          <ac:picMkLst>
            <pc:docMk/>
            <pc:sldMk cId="0" sldId="275"/>
            <ac:picMk id="4" creationId="{C16EB0A5-E07E-03DB-F4AA-06A61C3AEA0B}"/>
          </ac:picMkLst>
        </pc:picChg>
        <pc:picChg chg="add mod">
          <ac:chgData name="DelosSantos, James Roswell" userId="S::delossantosjl@students.nu-moa.edu.ph::aa103cbc-0c50-4c6a-b7ff-7f3379460ade" providerId="AD" clId="Web-{E84AB497-B97F-821E-63A9-5E2CADBA298D}" dt="2023-03-14T13:00:51.018" v="33" actId="1076"/>
          <ac:picMkLst>
            <pc:docMk/>
            <pc:sldMk cId="0" sldId="275"/>
            <ac:picMk id="6" creationId="{D74298CB-F9D5-99A2-AB7D-19BDFA8DEAF4}"/>
          </ac:picMkLst>
        </pc:picChg>
        <pc:picChg chg="add mod modCrop">
          <ac:chgData name="DelosSantos, James Roswell" userId="S::delossantosjl@students.nu-moa.edu.ph::aa103cbc-0c50-4c6a-b7ff-7f3379460ade" providerId="AD" clId="Web-{E84AB497-B97F-821E-63A9-5E2CADBA298D}" dt="2023-03-14T13:02:21.725" v="45" actId="14100"/>
          <ac:picMkLst>
            <pc:docMk/>
            <pc:sldMk cId="0" sldId="275"/>
            <ac:picMk id="8" creationId="{66B6D9F5-CF15-47D3-44F1-DED56FB86E63}"/>
          </ac:picMkLst>
        </pc:picChg>
        <pc:picChg chg="add mod">
          <ac:chgData name="DelosSantos, James Roswell" userId="S::delossantosjl@students.nu-moa.edu.ph::aa103cbc-0c50-4c6a-b7ff-7f3379460ade" providerId="AD" clId="Web-{E84AB497-B97F-821E-63A9-5E2CADBA298D}" dt="2023-03-14T13:02:31.803" v="47" actId="1076"/>
          <ac:picMkLst>
            <pc:docMk/>
            <pc:sldMk cId="0" sldId="275"/>
            <ac:picMk id="9" creationId="{72EBDD9F-30B1-59ED-6C55-C8F9F7FEB113}"/>
          </ac:picMkLst>
        </pc:picChg>
        <pc:picChg chg="add mod modCrop">
          <ac:chgData name="DelosSantos, James Roswell" userId="S::delossantosjl@students.nu-moa.edu.ph::aa103cbc-0c50-4c6a-b7ff-7f3379460ade" providerId="AD" clId="Web-{E84AB497-B97F-821E-63A9-5E2CADBA298D}" dt="2023-03-14T13:04:16.541" v="51" actId="14100"/>
          <ac:picMkLst>
            <pc:docMk/>
            <pc:sldMk cId="0" sldId="275"/>
            <ac:picMk id="10" creationId="{8A6F8092-B7EA-2755-74F2-7CAFB279FC3D}"/>
          </ac:picMkLst>
        </pc:picChg>
        <pc:picChg chg="topLvl">
          <ac:chgData name="DelosSantos, James Roswell" userId="S::delossantosjl@students.nu-moa.edu.ph::aa103cbc-0c50-4c6a-b7ff-7f3379460ade" providerId="AD" clId="Web-{E84AB497-B97F-821E-63A9-5E2CADBA298D}" dt="2023-03-14T13:00:34.205" v="28"/>
          <ac:picMkLst>
            <pc:docMk/>
            <pc:sldMk cId="0" sldId="275"/>
            <ac:picMk id="1362" creationId="{00000000-0000-0000-0000-000000000000}"/>
          </ac:picMkLst>
        </pc:picChg>
      </pc:sldChg>
    </pc:docChg>
  </pc:docChgLst>
  <pc:docChgLst>
    <pc:chgData name="Guest User" userId="S::urn:spo:anon#ec8f2bef91e2cf7be9afbde9a05ba273a0e799c0d169934cbd51e06d01bd1ca9::" providerId="AD" clId="Web-{E0CE9C89-0EF7-49E2-B213-26CA5D0B0A3E}"/>
    <pc:docChg chg="addSld delSld modSld sldOrd">
      <pc:chgData name="Guest User" userId="S::urn:spo:anon#ec8f2bef91e2cf7be9afbde9a05ba273a0e799c0d169934cbd51e06d01bd1ca9::" providerId="AD" clId="Web-{E0CE9C89-0EF7-49E2-B213-26CA5D0B0A3E}" dt="2023-03-14T14:16:10.259" v="1223" actId="20577"/>
      <pc:docMkLst>
        <pc:docMk/>
      </pc:docMkLst>
      <pc:sldChg chg="modSp">
        <pc:chgData name="Guest User" userId="S::urn:spo:anon#ec8f2bef91e2cf7be9afbde9a05ba273a0e799c0d169934cbd51e06d01bd1ca9::" providerId="AD" clId="Web-{E0CE9C89-0EF7-49E2-B213-26CA5D0B0A3E}" dt="2023-03-14T12:04:42.783" v="75" actId="20577"/>
        <pc:sldMkLst>
          <pc:docMk/>
          <pc:sldMk cId="0" sldId="262"/>
        </pc:sldMkLst>
        <pc:spChg chg="mod">
          <ac:chgData name="Guest User" userId="S::urn:spo:anon#ec8f2bef91e2cf7be9afbde9a05ba273a0e799c0d169934cbd51e06d01bd1ca9::" providerId="AD" clId="Web-{E0CE9C89-0EF7-49E2-B213-26CA5D0B0A3E}" dt="2023-03-14T12:04:42.783" v="75" actId="20577"/>
          <ac:spMkLst>
            <pc:docMk/>
            <pc:sldMk cId="0" sldId="262"/>
            <ac:spMk id="1040" creationId="{00000000-0000-0000-0000-000000000000}"/>
          </ac:spMkLst>
        </pc:spChg>
      </pc:sldChg>
      <pc:sldChg chg="modSp">
        <pc:chgData name="Guest User" userId="S::urn:spo:anon#ec8f2bef91e2cf7be9afbde9a05ba273a0e799c0d169934cbd51e06d01bd1ca9::" providerId="AD" clId="Web-{E0CE9C89-0EF7-49E2-B213-26CA5D0B0A3E}" dt="2023-03-14T12:08:53.242" v="181" actId="20577"/>
        <pc:sldMkLst>
          <pc:docMk/>
          <pc:sldMk cId="0" sldId="265"/>
        </pc:sldMkLst>
        <pc:spChg chg="mod">
          <ac:chgData name="Guest User" userId="S::urn:spo:anon#ec8f2bef91e2cf7be9afbde9a05ba273a0e799c0d169934cbd51e06d01bd1ca9::" providerId="AD" clId="Web-{E0CE9C89-0EF7-49E2-B213-26CA5D0B0A3E}" dt="2023-03-14T12:08:53.242" v="181" actId="20577"/>
          <ac:spMkLst>
            <pc:docMk/>
            <pc:sldMk cId="0" sldId="265"/>
            <ac:spMk id="1109" creationId="{00000000-0000-0000-0000-000000000000}"/>
          </ac:spMkLst>
        </pc:spChg>
      </pc:sldChg>
      <pc:sldChg chg="modSp">
        <pc:chgData name="Guest User" userId="S::urn:spo:anon#ec8f2bef91e2cf7be9afbde9a05ba273a0e799c0d169934cbd51e06d01bd1ca9::" providerId="AD" clId="Web-{E0CE9C89-0EF7-49E2-B213-26CA5D0B0A3E}" dt="2023-03-14T13:43:16.907" v="773" actId="1076"/>
        <pc:sldMkLst>
          <pc:docMk/>
          <pc:sldMk cId="0" sldId="266"/>
        </pc:sldMkLst>
        <pc:spChg chg="mod">
          <ac:chgData name="Guest User" userId="S::urn:spo:anon#ec8f2bef91e2cf7be9afbde9a05ba273a0e799c0d169934cbd51e06d01bd1ca9::" providerId="AD" clId="Web-{E0CE9C89-0EF7-49E2-B213-26CA5D0B0A3E}" dt="2023-03-14T13:43:16.907" v="773" actId="1076"/>
          <ac:spMkLst>
            <pc:docMk/>
            <pc:sldMk cId="0" sldId="266"/>
            <ac:spMk id="1128" creationId="{00000000-0000-0000-0000-000000000000}"/>
          </ac:spMkLst>
        </pc:spChg>
        <pc:spChg chg="mod">
          <ac:chgData name="Guest User" userId="S::urn:spo:anon#ec8f2bef91e2cf7be9afbde9a05ba273a0e799c0d169934cbd51e06d01bd1ca9::" providerId="AD" clId="Web-{E0CE9C89-0EF7-49E2-B213-26CA5D0B0A3E}" dt="2023-03-14T13:43:16.907" v="771" actId="1076"/>
          <ac:spMkLst>
            <pc:docMk/>
            <pc:sldMk cId="0" sldId="266"/>
            <ac:spMk id="1129" creationId="{00000000-0000-0000-0000-000000000000}"/>
          </ac:spMkLst>
        </pc:spChg>
        <pc:spChg chg="mod">
          <ac:chgData name="Guest User" userId="S::urn:spo:anon#ec8f2bef91e2cf7be9afbde9a05ba273a0e799c0d169934cbd51e06d01bd1ca9::" providerId="AD" clId="Web-{E0CE9C89-0EF7-49E2-B213-26CA5D0B0A3E}" dt="2023-03-14T13:43:16.907" v="770" actId="1076"/>
          <ac:spMkLst>
            <pc:docMk/>
            <pc:sldMk cId="0" sldId="266"/>
            <ac:spMk id="1130" creationId="{00000000-0000-0000-0000-000000000000}"/>
          </ac:spMkLst>
        </pc:spChg>
        <pc:grpChg chg="mod">
          <ac:chgData name="Guest User" userId="S::urn:spo:anon#ec8f2bef91e2cf7be9afbde9a05ba273a0e799c0d169934cbd51e06d01bd1ca9::" providerId="AD" clId="Web-{E0CE9C89-0EF7-49E2-B213-26CA5D0B0A3E}" dt="2023-03-14T13:42:59.484" v="762" actId="1076"/>
          <ac:grpSpMkLst>
            <pc:docMk/>
            <pc:sldMk cId="0" sldId="266"/>
            <ac:grpSpMk id="5" creationId="{862DA759-CB1F-B51D-F936-935F1DF91653}"/>
          </ac:grpSpMkLst>
        </pc:grpChg>
        <pc:grpChg chg="mod">
          <ac:chgData name="Guest User" userId="S::urn:spo:anon#ec8f2bef91e2cf7be9afbde9a05ba273a0e799c0d169934cbd51e06d01bd1ca9::" providerId="AD" clId="Web-{E0CE9C89-0EF7-49E2-B213-26CA5D0B0A3E}" dt="2023-03-14T13:43:16.907" v="772" actId="1076"/>
          <ac:grpSpMkLst>
            <pc:docMk/>
            <pc:sldMk cId="0" sldId="266"/>
            <ac:grpSpMk id="1132" creationId="{00000000-0000-0000-0000-000000000000}"/>
          </ac:grpSpMkLst>
        </pc:grpChg>
        <pc:picChg chg="mod">
          <ac:chgData name="Guest User" userId="S::urn:spo:anon#ec8f2bef91e2cf7be9afbde9a05ba273a0e799c0d169934cbd51e06d01bd1ca9::" providerId="AD" clId="Web-{E0CE9C89-0EF7-49E2-B213-26CA5D0B0A3E}" dt="2023-03-14T13:43:16.907" v="769" actId="1076"/>
          <ac:picMkLst>
            <pc:docMk/>
            <pc:sldMk cId="0" sldId="266"/>
            <ac:picMk id="6" creationId="{D44520A2-3B4C-5AC4-674D-18AD50E4BF6B}"/>
          </ac:picMkLst>
        </pc:picChg>
      </pc:sldChg>
      <pc:sldChg chg="modSp">
        <pc:chgData name="Guest User" userId="S::urn:spo:anon#ec8f2bef91e2cf7be9afbde9a05ba273a0e799c0d169934cbd51e06d01bd1ca9::" providerId="AD" clId="Web-{E0CE9C89-0EF7-49E2-B213-26CA5D0B0A3E}" dt="2023-03-14T13:45:06.957" v="780" actId="20577"/>
        <pc:sldMkLst>
          <pc:docMk/>
          <pc:sldMk cId="0" sldId="267"/>
        </pc:sldMkLst>
        <pc:spChg chg="mod">
          <ac:chgData name="Guest User" userId="S::urn:spo:anon#ec8f2bef91e2cf7be9afbde9a05ba273a0e799c0d169934cbd51e06d01bd1ca9::" providerId="AD" clId="Web-{E0CE9C89-0EF7-49E2-B213-26CA5D0B0A3E}" dt="2023-03-14T13:45:06.957" v="780" actId="20577"/>
          <ac:spMkLst>
            <pc:docMk/>
            <pc:sldMk cId="0" sldId="267"/>
            <ac:spMk id="1144" creationId="{00000000-0000-0000-0000-000000000000}"/>
          </ac:spMkLst>
        </pc:spChg>
      </pc:sldChg>
      <pc:sldChg chg="addSp delSp modSp ord">
        <pc:chgData name="Guest User" userId="S::urn:spo:anon#ec8f2bef91e2cf7be9afbde9a05ba273a0e799c0d169934cbd51e06d01bd1ca9::" providerId="AD" clId="Web-{E0CE9C89-0EF7-49E2-B213-26CA5D0B0A3E}" dt="2023-03-14T13:29:06.352" v="580" actId="1076"/>
        <pc:sldMkLst>
          <pc:docMk/>
          <pc:sldMk cId="0" sldId="275"/>
        </pc:sldMkLst>
        <pc:spChg chg="mod">
          <ac:chgData name="Guest User" userId="S::urn:spo:anon#ec8f2bef91e2cf7be9afbde9a05ba273a0e799c0d169934cbd51e06d01bd1ca9::" providerId="AD" clId="Web-{E0CE9C89-0EF7-49E2-B213-26CA5D0B0A3E}" dt="2023-03-14T12:20:09.524" v="343" actId="20577"/>
          <ac:spMkLst>
            <pc:docMk/>
            <pc:sldMk cId="0" sldId="275"/>
            <ac:spMk id="1361" creationId="{00000000-0000-0000-0000-000000000000}"/>
          </ac:spMkLst>
        </pc:spChg>
        <pc:spChg chg="mod">
          <ac:chgData name="Guest User" userId="S::urn:spo:anon#ec8f2bef91e2cf7be9afbde9a05ba273a0e799c0d169934cbd51e06d01bd1ca9::" providerId="AD" clId="Web-{E0CE9C89-0EF7-49E2-B213-26CA5D0B0A3E}" dt="2023-03-14T13:25:28.517" v="537" actId="20577"/>
          <ac:spMkLst>
            <pc:docMk/>
            <pc:sldMk cId="0" sldId="275"/>
            <ac:spMk id="1363" creationId="{00000000-0000-0000-0000-000000000000}"/>
          </ac:spMkLst>
        </pc:spChg>
        <pc:spChg chg="del topLvl">
          <ac:chgData name="Guest User" userId="S::urn:spo:anon#ec8f2bef91e2cf7be9afbde9a05ba273a0e799c0d169934cbd51e06d01bd1ca9::" providerId="AD" clId="Web-{E0CE9C89-0EF7-49E2-B213-26CA5D0B0A3E}" dt="2023-03-14T12:14:50.204" v="290"/>
          <ac:spMkLst>
            <pc:docMk/>
            <pc:sldMk cId="0" sldId="275"/>
            <ac:spMk id="1371" creationId="{00000000-0000-0000-0000-000000000000}"/>
          </ac:spMkLst>
        </pc:spChg>
        <pc:spChg chg="del topLvl">
          <ac:chgData name="Guest User" userId="S::urn:spo:anon#ec8f2bef91e2cf7be9afbde9a05ba273a0e799c0d169934cbd51e06d01bd1ca9::" providerId="AD" clId="Web-{E0CE9C89-0EF7-49E2-B213-26CA5D0B0A3E}" dt="2023-03-14T12:14:44.610" v="288"/>
          <ac:spMkLst>
            <pc:docMk/>
            <pc:sldMk cId="0" sldId="275"/>
            <ac:spMk id="1372" creationId="{00000000-0000-0000-0000-000000000000}"/>
          </ac:spMkLst>
        </pc:spChg>
        <pc:grpChg chg="add del mod">
          <ac:chgData name="Guest User" userId="S::urn:spo:anon#ec8f2bef91e2cf7be9afbde9a05ba273a0e799c0d169934cbd51e06d01bd1ca9::" providerId="AD" clId="Web-{E0CE9C89-0EF7-49E2-B213-26CA5D0B0A3E}" dt="2023-03-14T13:04:46.389" v="367"/>
          <ac:grpSpMkLst>
            <pc:docMk/>
            <pc:sldMk cId="0" sldId="275"/>
            <ac:grpSpMk id="3" creationId="{F3841CE0-6428-24F5-2E7A-14F8FBE5C52D}"/>
          </ac:grpSpMkLst>
        </pc:grpChg>
        <pc:grpChg chg="del mod">
          <ac:chgData name="Guest User" userId="S::urn:spo:anon#ec8f2bef91e2cf7be9afbde9a05ba273a0e799c0d169934cbd51e06d01bd1ca9::" providerId="AD" clId="Web-{E0CE9C89-0EF7-49E2-B213-26CA5D0B0A3E}" dt="2023-03-14T13:10:02.413" v="405"/>
          <ac:grpSpMkLst>
            <pc:docMk/>
            <pc:sldMk cId="0" sldId="275"/>
            <ac:grpSpMk id="7" creationId="{134FBDC8-7E0D-C5CB-C06F-A14C1A1E29D4}"/>
          </ac:grpSpMkLst>
        </pc:grpChg>
        <pc:grpChg chg="del mod">
          <ac:chgData name="Guest User" userId="S::urn:spo:anon#ec8f2bef91e2cf7be9afbde9a05ba273a0e799c0d169934cbd51e06d01bd1ca9::" providerId="AD" clId="Web-{E0CE9C89-0EF7-49E2-B213-26CA5D0B0A3E}" dt="2023-03-14T12:14:49.298" v="289"/>
          <ac:grpSpMkLst>
            <pc:docMk/>
            <pc:sldMk cId="0" sldId="275"/>
            <ac:grpSpMk id="1364" creationId="{00000000-0000-0000-0000-000000000000}"/>
          </ac:grpSpMkLst>
        </pc:grpChg>
        <pc:grpChg chg="del mod">
          <ac:chgData name="Guest User" userId="S::urn:spo:anon#ec8f2bef91e2cf7be9afbde9a05ba273a0e799c0d169934cbd51e06d01bd1ca9::" providerId="AD" clId="Web-{E0CE9C89-0EF7-49E2-B213-26CA5D0B0A3E}" dt="2023-03-14T12:14:44.610" v="288"/>
          <ac:grpSpMkLst>
            <pc:docMk/>
            <pc:sldMk cId="0" sldId="275"/>
            <ac:grpSpMk id="1370" creationId="{00000000-0000-0000-0000-000000000000}"/>
          </ac:grpSpMkLst>
        </pc:grpChg>
        <pc:picChg chg="add del mod topLvl">
          <ac:chgData name="Guest User" userId="S::urn:spo:anon#ec8f2bef91e2cf7be9afbde9a05ba273a0e799c0d169934cbd51e06d01bd1ca9::" providerId="AD" clId="Web-{E0CE9C89-0EF7-49E2-B213-26CA5D0B0A3E}" dt="2023-03-14T13:10:02.413" v="405"/>
          <ac:picMkLst>
            <pc:docMk/>
            <pc:sldMk cId="0" sldId="275"/>
            <ac:picMk id="2" creationId="{0B8585B8-CB4D-D4CC-51EE-F569EF5EB0BA}"/>
          </ac:picMkLst>
        </pc:picChg>
        <pc:picChg chg="mod topLvl">
          <ac:chgData name="Guest User" userId="S::urn:spo:anon#ec8f2bef91e2cf7be9afbde9a05ba273a0e799c0d169934cbd51e06d01bd1ca9::" providerId="AD" clId="Web-{E0CE9C89-0EF7-49E2-B213-26CA5D0B0A3E}" dt="2023-03-14T13:29:06.289" v="575" actId="1076"/>
          <ac:picMkLst>
            <pc:docMk/>
            <pc:sldMk cId="0" sldId="275"/>
            <ac:picMk id="4" creationId="{B16951BB-B4DE-0534-C607-17E0FA893875}"/>
          </ac:picMkLst>
        </pc:picChg>
        <pc:picChg chg="del topLvl">
          <ac:chgData name="Guest User" userId="S::urn:spo:anon#ec8f2bef91e2cf7be9afbde9a05ba273a0e799c0d169934cbd51e06d01bd1ca9::" providerId="AD" clId="Web-{E0CE9C89-0EF7-49E2-B213-26CA5D0B0A3E}" dt="2023-03-14T13:04:46.389" v="367"/>
          <ac:picMkLst>
            <pc:docMk/>
            <pc:sldMk cId="0" sldId="275"/>
            <ac:picMk id="5" creationId="{2D91A595-33F4-3141-CC9D-ADB6333D80E1}"/>
          </ac:picMkLst>
        </pc:picChg>
        <pc:picChg chg="mod ord">
          <ac:chgData name="Guest User" userId="S::urn:spo:anon#ec8f2bef91e2cf7be9afbde9a05ba273a0e799c0d169934cbd51e06d01bd1ca9::" providerId="AD" clId="Web-{E0CE9C89-0EF7-49E2-B213-26CA5D0B0A3E}" dt="2023-03-14T13:29:06.258" v="573" actId="1076"/>
          <ac:picMkLst>
            <pc:docMk/>
            <pc:sldMk cId="0" sldId="275"/>
            <ac:picMk id="6" creationId="{D74298CB-F9D5-99A2-AB7D-19BDFA8DEAF4}"/>
          </ac:picMkLst>
        </pc:picChg>
        <pc:picChg chg="del mod">
          <ac:chgData name="Guest User" userId="S::urn:spo:anon#ec8f2bef91e2cf7be9afbde9a05ba273a0e799c0d169934cbd51e06d01bd1ca9::" providerId="AD" clId="Web-{E0CE9C89-0EF7-49E2-B213-26CA5D0B0A3E}" dt="2023-03-14T13:07:33.815" v="390"/>
          <ac:picMkLst>
            <pc:docMk/>
            <pc:sldMk cId="0" sldId="275"/>
            <ac:picMk id="8" creationId="{66B6D9F5-CF15-47D3-44F1-DED56FB86E63}"/>
          </ac:picMkLst>
        </pc:picChg>
        <pc:picChg chg="mod">
          <ac:chgData name="Guest User" userId="S::urn:spo:anon#ec8f2bef91e2cf7be9afbde9a05ba273a0e799c0d169934cbd51e06d01bd1ca9::" providerId="AD" clId="Web-{E0CE9C89-0EF7-49E2-B213-26CA5D0B0A3E}" dt="2023-03-14T13:29:06.273" v="574" actId="1076"/>
          <ac:picMkLst>
            <pc:docMk/>
            <pc:sldMk cId="0" sldId="275"/>
            <ac:picMk id="9" creationId="{72EBDD9F-30B1-59ED-6C55-C8F9F7FEB113}"/>
          </ac:picMkLst>
        </pc:picChg>
        <pc:picChg chg="del mod">
          <ac:chgData name="Guest User" userId="S::urn:spo:anon#ec8f2bef91e2cf7be9afbde9a05ba273a0e799c0d169934cbd51e06d01bd1ca9::" providerId="AD" clId="Web-{E0CE9C89-0EF7-49E2-B213-26CA5D0B0A3E}" dt="2023-03-14T13:09:12.115" v="395"/>
          <ac:picMkLst>
            <pc:docMk/>
            <pc:sldMk cId="0" sldId="275"/>
            <ac:picMk id="10" creationId="{8A6F8092-B7EA-2755-74F2-7CAFB279FC3D}"/>
          </ac:picMkLst>
        </pc:picChg>
        <pc:picChg chg="add del mod">
          <ac:chgData name="Guest User" userId="S::urn:spo:anon#ec8f2bef91e2cf7be9afbde9a05ba273a0e799c0d169934cbd51e06d01bd1ca9::" providerId="AD" clId="Web-{E0CE9C89-0EF7-49E2-B213-26CA5D0B0A3E}" dt="2023-03-14T13:11:15.274" v="418"/>
          <ac:picMkLst>
            <pc:docMk/>
            <pc:sldMk cId="0" sldId="275"/>
            <ac:picMk id="11" creationId="{B23DB66E-3DCE-6FC8-6B37-16232E48297A}"/>
          </ac:picMkLst>
        </pc:picChg>
        <pc:picChg chg="add mod">
          <ac:chgData name="Guest User" userId="S::urn:spo:anon#ec8f2bef91e2cf7be9afbde9a05ba273a0e799c0d169934cbd51e06d01bd1ca9::" providerId="AD" clId="Web-{E0CE9C89-0EF7-49E2-B213-26CA5D0B0A3E}" dt="2023-03-14T13:29:06.305" v="576" actId="1076"/>
          <ac:picMkLst>
            <pc:docMk/>
            <pc:sldMk cId="0" sldId="275"/>
            <ac:picMk id="12" creationId="{95E8849E-81A3-8F1E-ACD4-82DBCA309773}"/>
          </ac:picMkLst>
        </pc:picChg>
        <pc:picChg chg="add del mod">
          <ac:chgData name="Guest User" userId="S::urn:spo:anon#ec8f2bef91e2cf7be9afbde9a05ba273a0e799c0d169934cbd51e06d01bd1ca9::" providerId="AD" clId="Web-{E0CE9C89-0EF7-49E2-B213-26CA5D0B0A3E}" dt="2023-03-14T13:05:22.280" v="385"/>
          <ac:picMkLst>
            <pc:docMk/>
            <pc:sldMk cId="0" sldId="275"/>
            <ac:picMk id="13" creationId="{7AE24A23-0881-31FD-0157-5E6FD7B1217E}"/>
          </ac:picMkLst>
        </pc:picChg>
        <pc:picChg chg="add del mod">
          <ac:chgData name="Guest User" userId="S::urn:spo:anon#ec8f2bef91e2cf7be9afbde9a05ba273a0e799c0d169934cbd51e06d01bd1ca9::" providerId="AD" clId="Web-{E0CE9C89-0EF7-49E2-B213-26CA5D0B0A3E}" dt="2023-03-14T13:12:08.589" v="423"/>
          <ac:picMkLst>
            <pc:docMk/>
            <pc:sldMk cId="0" sldId="275"/>
            <ac:picMk id="14" creationId="{F6C50CC1-D1A3-9DBF-A5C4-593ED31002DA}"/>
          </ac:picMkLst>
        </pc:picChg>
        <pc:picChg chg="add del mod">
          <ac:chgData name="Guest User" userId="S::urn:spo:anon#ec8f2bef91e2cf7be9afbde9a05ba273a0e799c0d169934cbd51e06d01bd1ca9::" providerId="AD" clId="Web-{E0CE9C89-0EF7-49E2-B213-26CA5D0B0A3E}" dt="2023-03-14T13:09:38.756" v="401"/>
          <ac:picMkLst>
            <pc:docMk/>
            <pc:sldMk cId="0" sldId="275"/>
            <ac:picMk id="15" creationId="{8598F537-8479-D5CD-FD80-A848A7AE070B}"/>
          </ac:picMkLst>
        </pc:picChg>
        <pc:picChg chg="add del mod">
          <ac:chgData name="Guest User" userId="S::urn:spo:anon#ec8f2bef91e2cf7be9afbde9a05ba273a0e799c0d169934cbd51e06d01bd1ca9::" providerId="AD" clId="Web-{E0CE9C89-0EF7-49E2-B213-26CA5D0B0A3E}" dt="2023-03-14T13:26:59.317" v="553"/>
          <ac:picMkLst>
            <pc:docMk/>
            <pc:sldMk cId="0" sldId="275"/>
            <ac:picMk id="16" creationId="{FA36F011-7A1C-BACE-8403-8C920D0FEEC7}"/>
          </ac:picMkLst>
        </pc:picChg>
        <pc:picChg chg="add mod ord">
          <ac:chgData name="Guest User" userId="S::urn:spo:anon#ec8f2bef91e2cf7be9afbde9a05ba273a0e799c0d169934cbd51e06d01bd1ca9::" providerId="AD" clId="Web-{E0CE9C89-0EF7-49E2-B213-26CA5D0B0A3E}" dt="2023-03-14T13:29:06.336" v="579" actId="1076"/>
          <ac:picMkLst>
            <pc:docMk/>
            <pc:sldMk cId="0" sldId="275"/>
            <ac:picMk id="17" creationId="{F0EC54EC-032F-6F5F-3C80-8BAA36EB1E72}"/>
          </ac:picMkLst>
        </pc:picChg>
        <pc:picChg chg="add mod">
          <ac:chgData name="Guest User" userId="S::urn:spo:anon#ec8f2bef91e2cf7be9afbde9a05ba273a0e799c0d169934cbd51e06d01bd1ca9::" providerId="AD" clId="Web-{E0CE9C89-0EF7-49E2-B213-26CA5D0B0A3E}" dt="2023-03-14T13:29:06.320" v="577" actId="1076"/>
          <ac:picMkLst>
            <pc:docMk/>
            <pc:sldMk cId="0" sldId="275"/>
            <ac:picMk id="18" creationId="{B93B86AD-F5BD-0FE6-DB4D-A561070BB84E}"/>
          </ac:picMkLst>
        </pc:picChg>
        <pc:picChg chg="add del mod">
          <ac:chgData name="Guest User" userId="S::urn:spo:anon#ec8f2bef91e2cf7be9afbde9a05ba273a0e799c0d169934cbd51e06d01bd1ca9::" providerId="AD" clId="Web-{E0CE9C89-0EF7-49E2-B213-26CA5D0B0A3E}" dt="2023-03-14T13:28:12.506" v="565"/>
          <ac:picMkLst>
            <pc:docMk/>
            <pc:sldMk cId="0" sldId="275"/>
            <ac:picMk id="19" creationId="{A6815351-5751-B357-6DE3-9214AD09E960}"/>
          </ac:picMkLst>
        </pc:picChg>
        <pc:picChg chg="add del mod">
          <ac:chgData name="Guest User" userId="S::urn:spo:anon#ec8f2bef91e2cf7be9afbde9a05ba273a0e799c0d169934cbd51e06d01bd1ca9::" providerId="AD" clId="Web-{E0CE9C89-0EF7-49E2-B213-26CA5D0B0A3E}" dt="2023-03-14T13:26:15.034" v="545"/>
          <ac:picMkLst>
            <pc:docMk/>
            <pc:sldMk cId="0" sldId="275"/>
            <ac:picMk id="20" creationId="{D85A4D33-D632-1A07-A07D-0AFAF56C6DFA}"/>
          </ac:picMkLst>
        </pc:picChg>
        <pc:picChg chg="add mod">
          <ac:chgData name="Guest User" userId="S::urn:spo:anon#ec8f2bef91e2cf7be9afbde9a05ba273a0e799c0d169934cbd51e06d01bd1ca9::" providerId="AD" clId="Web-{E0CE9C89-0EF7-49E2-B213-26CA5D0B0A3E}" dt="2023-03-14T13:29:06.320" v="578" actId="1076"/>
          <ac:picMkLst>
            <pc:docMk/>
            <pc:sldMk cId="0" sldId="275"/>
            <ac:picMk id="21" creationId="{173F2A2A-E21B-03E8-F7BD-F0C67437688A}"/>
          </ac:picMkLst>
        </pc:picChg>
        <pc:picChg chg="add del mod">
          <ac:chgData name="Guest User" userId="S::urn:spo:anon#ec8f2bef91e2cf7be9afbde9a05ba273a0e799c0d169934cbd51e06d01bd1ca9::" providerId="AD" clId="Web-{E0CE9C89-0EF7-49E2-B213-26CA5D0B0A3E}" dt="2023-03-14T13:27:19.864" v="559"/>
          <ac:picMkLst>
            <pc:docMk/>
            <pc:sldMk cId="0" sldId="275"/>
            <ac:picMk id="22" creationId="{7AE8563A-0B70-2277-03C3-40E31B0E00D3}"/>
          </ac:picMkLst>
        </pc:picChg>
        <pc:picChg chg="add mod">
          <ac:chgData name="Guest User" userId="S::urn:spo:anon#ec8f2bef91e2cf7be9afbde9a05ba273a0e799c0d169934cbd51e06d01bd1ca9::" providerId="AD" clId="Web-{E0CE9C89-0EF7-49E2-B213-26CA5D0B0A3E}" dt="2023-03-14T13:29:06.352" v="580" actId="1076"/>
          <ac:picMkLst>
            <pc:docMk/>
            <pc:sldMk cId="0" sldId="275"/>
            <ac:picMk id="23" creationId="{18B20414-338B-F6A8-9C4B-A4D774976853}"/>
          </ac:picMkLst>
        </pc:picChg>
        <pc:picChg chg="del mod topLvl">
          <ac:chgData name="Guest User" userId="S::urn:spo:anon#ec8f2bef91e2cf7be9afbde9a05ba273a0e799c0d169934cbd51e06d01bd1ca9::" providerId="AD" clId="Web-{E0CE9C89-0EF7-49E2-B213-26CA5D0B0A3E}" dt="2023-03-14T13:28:49.554" v="572"/>
          <ac:picMkLst>
            <pc:docMk/>
            <pc:sldMk cId="0" sldId="275"/>
            <ac:picMk id="1362" creationId="{00000000-0000-0000-0000-000000000000}"/>
          </ac:picMkLst>
        </pc:picChg>
        <pc:picChg chg="del mod">
          <ac:chgData name="Guest User" userId="S::urn:spo:anon#ec8f2bef91e2cf7be9afbde9a05ba273a0e799c0d169934cbd51e06d01bd1ca9::" providerId="AD" clId="Web-{E0CE9C89-0EF7-49E2-B213-26CA5D0B0A3E}" dt="2023-03-14T12:14:42.532" v="287"/>
          <ac:picMkLst>
            <pc:docMk/>
            <pc:sldMk cId="0" sldId="275"/>
            <ac:picMk id="1369" creationId="{00000000-0000-0000-0000-000000000000}"/>
          </ac:picMkLst>
        </pc:picChg>
      </pc:sldChg>
      <pc:sldChg chg="addSp delSp modSp add del replId">
        <pc:chgData name="Guest User" userId="S::urn:spo:anon#ec8f2bef91e2cf7be9afbde9a05ba273a0e799c0d169934cbd51e06d01bd1ca9::" providerId="AD" clId="Web-{E0CE9C89-0EF7-49E2-B213-26CA5D0B0A3E}" dt="2023-03-14T13:43:58.705" v="774"/>
        <pc:sldMkLst>
          <pc:docMk/>
          <pc:sldMk cId="1479389474" sldId="279"/>
        </pc:sldMkLst>
        <pc:spChg chg="mod">
          <ac:chgData name="Guest User" userId="S::urn:spo:anon#ec8f2bef91e2cf7be9afbde9a05ba273a0e799c0d169934cbd51e06d01bd1ca9::" providerId="AD" clId="Web-{E0CE9C89-0EF7-49E2-B213-26CA5D0B0A3E}" dt="2023-03-14T12:22:14.012" v="359" actId="20577"/>
          <ac:spMkLst>
            <pc:docMk/>
            <pc:sldMk cId="1479389474" sldId="279"/>
            <ac:spMk id="1361" creationId="{00000000-0000-0000-0000-000000000000}"/>
          </ac:spMkLst>
        </pc:spChg>
        <pc:picChg chg="del">
          <ac:chgData name="Guest User" userId="S::urn:spo:anon#ec8f2bef91e2cf7be9afbde9a05ba273a0e799c0d169934cbd51e06d01bd1ca9::" providerId="AD" clId="Web-{E0CE9C89-0EF7-49E2-B213-26CA5D0B0A3E}" dt="2023-03-14T12:20:29.947" v="344"/>
          <ac:picMkLst>
            <pc:docMk/>
            <pc:sldMk cId="1479389474" sldId="279"/>
            <ac:picMk id="2" creationId="{0B8585B8-CB4D-D4CC-51EE-F569EF5EB0BA}"/>
          </ac:picMkLst>
        </pc:picChg>
        <pc:picChg chg="add mod">
          <ac:chgData name="Guest User" userId="S::urn:spo:anon#ec8f2bef91e2cf7be9afbde9a05ba273a0e799c0d169934cbd51e06d01bd1ca9::" providerId="AD" clId="Web-{E0CE9C89-0EF7-49E2-B213-26CA5D0B0A3E}" dt="2023-03-14T12:20:34.275" v="346" actId="1076"/>
          <ac:picMkLst>
            <pc:docMk/>
            <pc:sldMk cId="1479389474" sldId="279"/>
            <ac:picMk id="3" creationId="{6CD1172E-AE10-B9E4-3C0D-FECA7570F68A}"/>
          </ac:picMkLst>
        </pc:picChg>
      </pc:sldChg>
      <pc:sldChg chg="addSp delSp modSp add replId">
        <pc:chgData name="Guest User" userId="S::urn:spo:anon#ec8f2bef91e2cf7be9afbde9a05ba273a0e799c0d169934cbd51e06d01bd1ca9::" providerId="AD" clId="Web-{E0CE9C89-0EF7-49E2-B213-26CA5D0B0A3E}" dt="2023-03-14T13:34:14.767" v="613" actId="1076"/>
        <pc:sldMkLst>
          <pc:docMk/>
          <pc:sldMk cId="1853355835" sldId="280"/>
        </pc:sldMkLst>
        <pc:spChg chg="mod">
          <ac:chgData name="Guest User" userId="S::urn:spo:anon#ec8f2bef91e2cf7be9afbde9a05ba273a0e799c0d169934cbd51e06d01bd1ca9::" providerId="AD" clId="Web-{E0CE9C89-0EF7-49E2-B213-26CA5D0B0A3E}" dt="2023-03-14T13:17:29.441" v="493" actId="20577"/>
          <ac:spMkLst>
            <pc:docMk/>
            <pc:sldMk cId="1853355835" sldId="280"/>
            <ac:spMk id="1363" creationId="{00000000-0000-0000-0000-000000000000}"/>
          </ac:spMkLst>
        </pc:spChg>
        <pc:picChg chg="add mod">
          <ac:chgData name="Guest User" userId="S::urn:spo:anon#ec8f2bef91e2cf7be9afbde9a05ba273a0e799c0d169934cbd51e06d01bd1ca9::" providerId="AD" clId="Web-{E0CE9C89-0EF7-49E2-B213-26CA5D0B0A3E}" dt="2023-03-14T13:18:27.755" v="500" actId="1076"/>
          <ac:picMkLst>
            <pc:docMk/>
            <pc:sldMk cId="1853355835" sldId="280"/>
            <ac:picMk id="2" creationId="{FC38BAAA-F844-1DB5-2752-677F8B612399}"/>
          </ac:picMkLst>
        </pc:picChg>
        <pc:picChg chg="add del mod">
          <ac:chgData name="Guest User" userId="S::urn:spo:anon#ec8f2bef91e2cf7be9afbde9a05ba273a0e799c0d169934cbd51e06d01bd1ca9::" providerId="AD" clId="Web-{E0CE9C89-0EF7-49E2-B213-26CA5D0B0A3E}" dt="2023-03-14T13:31:09.949" v="589"/>
          <ac:picMkLst>
            <pc:docMk/>
            <pc:sldMk cId="1853355835" sldId="280"/>
            <ac:picMk id="3" creationId="{A4CE789F-0C7D-5985-BF1A-2CB86DB277FA}"/>
          </ac:picMkLst>
        </pc:picChg>
        <pc:picChg chg="add del mod">
          <ac:chgData name="Guest User" userId="S::urn:spo:anon#ec8f2bef91e2cf7be9afbde9a05ba273a0e799c0d169934cbd51e06d01bd1ca9::" providerId="AD" clId="Web-{E0CE9C89-0EF7-49E2-B213-26CA5D0B0A3E}" dt="2023-03-14T13:31:10.558" v="590"/>
          <ac:picMkLst>
            <pc:docMk/>
            <pc:sldMk cId="1853355835" sldId="280"/>
            <ac:picMk id="5" creationId="{D758BF00-A929-E80A-DDB8-5A4D55D534A6}"/>
          </ac:picMkLst>
        </pc:picChg>
        <pc:picChg chg="add mod">
          <ac:chgData name="Guest User" userId="S::urn:spo:anon#ec8f2bef91e2cf7be9afbde9a05ba273a0e799c0d169934cbd51e06d01bd1ca9::" providerId="AD" clId="Web-{E0CE9C89-0EF7-49E2-B213-26CA5D0B0A3E}" dt="2023-03-14T13:32:36.936" v="601" actId="1076"/>
          <ac:picMkLst>
            <pc:docMk/>
            <pc:sldMk cId="1853355835" sldId="280"/>
            <ac:picMk id="7" creationId="{61D9CB7F-E53B-D432-B39D-47BD83FFF55C}"/>
          </ac:picMkLst>
        </pc:picChg>
        <pc:picChg chg="add mod">
          <ac:chgData name="Guest User" userId="S::urn:spo:anon#ec8f2bef91e2cf7be9afbde9a05ba273a0e799c0d169934cbd51e06d01bd1ca9::" providerId="AD" clId="Web-{E0CE9C89-0EF7-49E2-B213-26CA5D0B0A3E}" dt="2023-03-14T13:34:14.767" v="613" actId="1076"/>
          <ac:picMkLst>
            <pc:docMk/>
            <pc:sldMk cId="1853355835" sldId="280"/>
            <ac:picMk id="8" creationId="{234CE400-66CB-B258-2730-A5EB13347DB3}"/>
          </ac:picMkLst>
        </pc:picChg>
        <pc:picChg chg="del">
          <ac:chgData name="Guest User" userId="S::urn:spo:anon#ec8f2bef91e2cf7be9afbde9a05ba273a0e799c0d169934cbd51e06d01bd1ca9::" providerId="AD" clId="Web-{E0CE9C89-0EF7-49E2-B213-26CA5D0B0A3E}" dt="2023-03-14T13:17:46.645" v="494"/>
          <ac:picMkLst>
            <pc:docMk/>
            <pc:sldMk cId="1853355835" sldId="280"/>
            <ac:picMk id="16" creationId="{FA36F011-7A1C-BACE-8403-8C920D0FEEC7}"/>
          </ac:picMkLst>
        </pc:picChg>
        <pc:picChg chg="del">
          <ac:chgData name="Guest User" userId="S::urn:spo:anon#ec8f2bef91e2cf7be9afbde9a05ba273a0e799c0d169934cbd51e06d01bd1ca9::" providerId="AD" clId="Web-{E0CE9C89-0EF7-49E2-B213-26CA5D0B0A3E}" dt="2023-03-14T13:18:50.084" v="501"/>
          <ac:picMkLst>
            <pc:docMk/>
            <pc:sldMk cId="1853355835" sldId="280"/>
            <ac:picMk id="19" creationId="{A6815351-5751-B357-6DE3-9214AD09E960}"/>
          </ac:picMkLst>
        </pc:picChg>
        <pc:picChg chg="del">
          <ac:chgData name="Guest User" userId="S::urn:spo:anon#ec8f2bef91e2cf7be9afbde9a05ba273a0e799c0d169934cbd51e06d01bd1ca9::" providerId="AD" clId="Web-{E0CE9C89-0EF7-49E2-B213-26CA5D0B0A3E}" dt="2023-03-14T13:20:00.102" v="506"/>
          <ac:picMkLst>
            <pc:docMk/>
            <pc:sldMk cId="1853355835" sldId="280"/>
            <ac:picMk id="20" creationId="{D85A4D33-D632-1A07-A07D-0AFAF56C6DFA}"/>
          </ac:picMkLst>
        </pc:picChg>
      </pc:sldChg>
      <pc:sldChg chg="addSp delSp modSp add replId">
        <pc:chgData name="Guest User" userId="S::urn:spo:anon#ec8f2bef91e2cf7be9afbde9a05ba273a0e799c0d169934cbd51e06d01bd1ca9::" providerId="AD" clId="Web-{E0CE9C89-0EF7-49E2-B213-26CA5D0B0A3E}" dt="2023-03-14T13:35:10.456" v="627" actId="1076"/>
        <pc:sldMkLst>
          <pc:docMk/>
          <pc:sldMk cId="2032751971" sldId="281"/>
        </pc:sldMkLst>
        <pc:spChg chg="mod">
          <ac:chgData name="Guest User" userId="S::urn:spo:anon#ec8f2bef91e2cf7be9afbde9a05ba273a0e799c0d169934cbd51e06d01bd1ca9::" providerId="AD" clId="Web-{E0CE9C89-0EF7-49E2-B213-26CA5D0B0A3E}" dt="2023-03-14T13:21:38.667" v="525" actId="14100"/>
          <ac:spMkLst>
            <pc:docMk/>
            <pc:sldMk cId="2032751971" sldId="281"/>
            <ac:spMk id="1363" creationId="{00000000-0000-0000-0000-000000000000}"/>
          </ac:spMkLst>
        </pc:spChg>
        <pc:picChg chg="del">
          <ac:chgData name="Guest User" userId="S::urn:spo:anon#ec8f2bef91e2cf7be9afbde9a05ba273a0e799c0d169934cbd51e06d01bd1ca9::" providerId="AD" clId="Web-{E0CE9C89-0EF7-49E2-B213-26CA5D0B0A3E}" dt="2023-03-14T13:34:52.752" v="616"/>
          <ac:picMkLst>
            <pc:docMk/>
            <pc:sldMk cId="2032751971" sldId="281"/>
            <ac:picMk id="2" creationId="{FC38BAAA-F844-1DB5-2752-677F8B612399}"/>
          </ac:picMkLst>
        </pc:picChg>
        <pc:picChg chg="del">
          <ac:chgData name="Guest User" userId="S::urn:spo:anon#ec8f2bef91e2cf7be9afbde9a05ba273a0e799c0d169934cbd51e06d01bd1ca9::" providerId="AD" clId="Web-{E0CE9C89-0EF7-49E2-B213-26CA5D0B0A3E}" dt="2023-03-14T13:34:52.752" v="615"/>
          <ac:picMkLst>
            <pc:docMk/>
            <pc:sldMk cId="2032751971" sldId="281"/>
            <ac:picMk id="3" creationId="{A4CE789F-0C7D-5985-BF1A-2CB86DB277FA}"/>
          </ac:picMkLst>
        </pc:picChg>
        <pc:picChg chg="del">
          <ac:chgData name="Guest User" userId="S::urn:spo:anon#ec8f2bef91e2cf7be9afbde9a05ba273a0e799c0d169934cbd51e06d01bd1ca9::" providerId="AD" clId="Web-{E0CE9C89-0EF7-49E2-B213-26CA5D0B0A3E}" dt="2023-03-14T13:34:52.752" v="618"/>
          <ac:picMkLst>
            <pc:docMk/>
            <pc:sldMk cId="2032751971" sldId="281"/>
            <ac:picMk id="4" creationId="{B16951BB-B4DE-0534-C607-17E0FA893875}"/>
          </ac:picMkLst>
        </pc:picChg>
        <pc:picChg chg="del">
          <ac:chgData name="Guest User" userId="S::urn:spo:anon#ec8f2bef91e2cf7be9afbde9a05ba273a0e799c0d169934cbd51e06d01bd1ca9::" providerId="AD" clId="Web-{E0CE9C89-0EF7-49E2-B213-26CA5D0B0A3E}" dt="2023-03-14T13:34:52.752" v="614"/>
          <ac:picMkLst>
            <pc:docMk/>
            <pc:sldMk cId="2032751971" sldId="281"/>
            <ac:picMk id="5" creationId="{D758BF00-A929-E80A-DDB8-5A4D55D534A6}"/>
          </ac:picMkLst>
        </pc:picChg>
        <pc:picChg chg="mod">
          <ac:chgData name="Guest User" userId="S::urn:spo:anon#ec8f2bef91e2cf7be9afbde9a05ba273a0e799c0d169934cbd51e06d01bd1ca9::" providerId="AD" clId="Web-{E0CE9C89-0EF7-49E2-B213-26CA5D0B0A3E}" dt="2023-03-14T13:34:58.518" v="620" actId="1076"/>
          <ac:picMkLst>
            <pc:docMk/>
            <pc:sldMk cId="2032751971" sldId="281"/>
            <ac:picMk id="6" creationId="{D74298CB-F9D5-99A2-AB7D-19BDFA8DEAF4}"/>
          </ac:picMkLst>
        </pc:picChg>
        <pc:picChg chg="add mod">
          <ac:chgData name="Guest User" userId="S::urn:spo:anon#ec8f2bef91e2cf7be9afbde9a05ba273a0e799c0d169934cbd51e06d01bd1ca9::" providerId="AD" clId="Web-{E0CE9C89-0EF7-49E2-B213-26CA5D0B0A3E}" dt="2023-03-14T13:35:01.846" v="624" actId="1076"/>
          <ac:picMkLst>
            <pc:docMk/>
            <pc:sldMk cId="2032751971" sldId="281"/>
            <ac:picMk id="7" creationId="{26455E6D-DCC7-735D-48F9-F2A91ECC04B1}"/>
          </ac:picMkLst>
        </pc:picChg>
        <pc:picChg chg="add mod">
          <ac:chgData name="Guest User" userId="S::urn:spo:anon#ec8f2bef91e2cf7be9afbde9a05ba273a0e799c0d169934cbd51e06d01bd1ca9::" providerId="AD" clId="Web-{E0CE9C89-0EF7-49E2-B213-26CA5D0B0A3E}" dt="2023-03-14T13:35:10.456" v="627" actId="1076"/>
          <ac:picMkLst>
            <pc:docMk/>
            <pc:sldMk cId="2032751971" sldId="281"/>
            <ac:picMk id="8" creationId="{535E3C17-A2DE-8EE6-3545-70D4CD70B430}"/>
          </ac:picMkLst>
        </pc:picChg>
        <pc:picChg chg="del">
          <ac:chgData name="Guest User" userId="S::urn:spo:anon#ec8f2bef91e2cf7be9afbde9a05ba273a0e799c0d169934cbd51e06d01bd1ca9::" providerId="AD" clId="Web-{E0CE9C89-0EF7-49E2-B213-26CA5D0B0A3E}" dt="2023-03-14T13:34:52.752" v="619"/>
          <ac:picMkLst>
            <pc:docMk/>
            <pc:sldMk cId="2032751971" sldId="281"/>
            <ac:picMk id="9" creationId="{72EBDD9F-30B1-59ED-6C55-C8F9F7FEB113}"/>
          </ac:picMkLst>
        </pc:picChg>
        <pc:picChg chg="del">
          <ac:chgData name="Guest User" userId="S::urn:spo:anon#ec8f2bef91e2cf7be9afbde9a05ba273a0e799c0d169934cbd51e06d01bd1ca9::" providerId="AD" clId="Web-{E0CE9C89-0EF7-49E2-B213-26CA5D0B0A3E}" dt="2023-03-14T13:34:52.752" v="617"/>
          <ac:picMkLst>
            <pc:docMk/>
            <pc:sldMk cId="2032751971" sldId="281"/>
            <ac:picMk id="12" creationId="{95E8849E-81A3-8F1E-ACD4-82DBCA309773}"/>
          </ac:picMkLst>
        </pc:picChg>
        <pc:picChg chg="del">
          <ac:chgData name="Guest User" userId="S::urn:spo:anon#ec8f2bef91e2cf7be9afbde9a05ba273a0e799c0d169934cbd51e06d01bd1ca9::" providerId="AD" clId="Web-{E0CE9C89-0EF7-49E2-B213-26CA5D0B0A3E}" dt="2023-03-14T13:24:17.656" v="531"/>
          <ac:picMkLst>
            <pc:docMk/>
            <pc:sldMk cId="2032751971" sldId="281"/>
            <ac:picMk id="17" creationId="{F0EC54EC-032F-6F5F-3C80-8BAA36EB1E72}"/>
          </ac:picMkLst>
        </pc:picChg>
        <pc:picChg chg="del">
          <ac:chgData name="Guest User" userId="S::urn:spo:anon#ec8f2bef91e2cf7be9afbde9a05ba273a0e799c0d169934cbd51e06d01bd1ca9::" providerId="AD" clId="Web-{E0CE9C89-0EF7-49E2-B213-26CA5D0B0A3E}" dt="2023-03-14T13:22:53.700" v="526"/>
          <ac:picMkLst>
            <pc:docMk/>
            <pc:sldMk cId="2032751971" sldId="281"/>
            <ac:picMk id="18" creationId="{B93B86AD-F5BD-0FE6-DB4D-A561070BB84E}"/>
          </ac:picMkLst>
        </pc:picChg>
        <pc:picChg chg="mod">
          <ac:chgData name="Guest User" userId="S::urn:spo:anon#ec8f2bef91e2cf7be9afbde9a05ba273a0e799c0d169934cbd51e06d01bd1ca9::" providerId="AD" clId="Web-{E0CE9C89-0EF7-49E2-B213-26CA5D0B0A3E}" dt="2023-03-14T13:34:58.533" v="621" actId="1076"/>
          <ac:picMkLst>
            <pc:docMk/>
            <pc:sldMk cId="2032751971" sldId="281"/>
            <ac:picMk id="1362" creationId="{00000000-0000-0000-0000-000000000000}"/>
          </ac:picMkLst>
        </pc:picChg>
      </pc:sldChg>
      <pc:sldChg chg="modSp add replId">
        <pc:chgData name="Guest User" userId="S::urn:spo:anon#ec8f2bef91e2cf7be9afbde9a05ba273a0e799c0d169934cbd51e06d01bd1ca9::" providerId="AD" clId="Web-{E0CE9C89-0EF7-49E2-B213-26CA5D0B0A3E}" dt="2023-03-14T13:33:19.046" v="606" actId="1076"/>
        <pc:sldMkLst>
          <pc:docMk/>
          <pc:sldMk cId="2792103264" sldId="282"/>
        </pc:sldMkLst>
        <pc:picChg chg="mod">
          <ac:chgData name="Guest User" userId="S::urn:spo:anon#ec8f2bef91e2cf7be9afbde9a05ba273a0e799c0d169934cbd51e06d01bd1ca9::" providerId="AD" clId="Web-{E0CE9C89-0EF7-49E2-B213-26CA5D0B0A3E}" dt="2023-03-14T13:30:11.135" v="581" actId="14100"/>
          <ac:picMkLst>
            <pc:docMk/>
            <pc:sldMk cId="2792103264" sldId="282"/>
            <ac:picMk id="16" creationId="{FA36F011-7A1C-BACE-8403-8C920D0FEEC7}"/>
          </ac:picMkLst>
        </pc:picChg>
        <pc:picChg chg="mod">
          <ac:chgData name="Guest User" userId="S::urn:spo:anon#ec8f2bef91e2cf7be9afbde9a05ba273a0e799c0d169934cbd51e06d01bd1ca9::" providerId="AD" clId="Web-{E0CE9C89-0EF7-49E2-B213-26CA5D0B0A3E}" dt="2023-03-14T13:32:07.716" v="598" actId="14100"/>
          <ac:picMkLst>
            <pc:docMk/>
            <pc:sldMk cId="2792103264" sldId="282"/>
            <ac:picMk id="19" creationId="{A6815351-5751-B357-6DE3-9214AD09E960}"/>
          </ac:picMkLst>
        </pc:picChg>
        <pc:picChg chg="mod">
          <ac:chgData name="Guest User" userId="S::urn:spo:anon#ec8f2bef91e2cf7be9afbde9a05ba273a0e799c0d169934cbd51e06d01bd1ca9::" providerId="AD" clId="Web-{E0CE9C89-0EF7-49E2-B213-26CA5D0B0A3E}" dt="2023-03-14T13:33:19.046" v="606" actId="1076"/>
          <ac:picMkLst>
            <pc:docMk/>
            <pc:sldMk cId="2792103264" sldId="282"/>
            <ac:picMk id="20" creationId="{D85A4D33-D632-1A07-A07D-0AFAF56C6DFA}"/>
          </ac:picMkLst>
        </pc:picChg>
      </pc:sldChg>
      <pc:sldChg chg="modSp add replId">
        <pc:chgData name="Guest User" userId="S::urn:spo:anon#ec8f2bef91e2cf7be9afbde9a05ba273a0e799c0d169934cbd51e06d01bd1ca9::" providerId="AD" clId="Web-{E0CE9C89-0EF7-49E2-B213-26CA5D0B0A3E}" dt="2023-03-14T14:16:10.259" v="1223" actId="20577"/>
        <pc:sldMkLst>
          <pc:docMk/>
          <pc:sldMk cId="451716717" sldId="283"/>
        </pc:sldMkLst>
        <pc:spChg chg="mod">
          <ac:chgData name="Guest User" userId="S::urn:spo:anon#ec8f2bef91e2cf7be9afbde9a05ba273a0e799c0d169934cbd51e06d01bd1ca9::" providerId="AD" clId="Web-{E0CE9C89-0EF7-49E2-B213-26CA5D0B0A3E}" dt="2023-03-14T13:58:49.230" v="791"/>
          <ac:spMkLst>
            <pc:docMk/>
            <pc:sldMk cId="451716717" sldId="283"/>
            <ac:spMk id="3" creationId="{3D305C96-964B-638A-2C14-186467EE417F}"/>
          </ac:spMkLst>
        </pc:spChg>
        <pc:spChg chg="mod">
          <ac:chgData name="Guest User" userId="S::urn:spo:anon#ec8f2bef91e2cf7be9afbde9a05ba273a0e799c0d169934cbd51e06d01bd1ca9::" providerId="AD" clId="Web-{E0CE9C89-0EF7-49E2-B213-26CA5D0B0A3E}" dt="2023-03-14T13:59:52.091" v="813" actId="14100"/>
          <ac:spMkLst>
            <pc:docMk/>
            <pc:sldMk cId="451716717" sldId="283"/>
            <ac:spMk id="1128" creationId="{00000000-0000-0000-0000-000000000000}"/>
          </ac:spMkLst>
        </pc:spChg>
        <pc:spChg chg="mod">
          <ac:chgData name="Guest User" userId="S::urn:spo:anon#ec8f2bef91e2cf7be9afbde9a05ba273a0e799c0d169934cbd51e06d01bd1ca9::" providerId="AD" clId="Web-{E0CE9C89-0EF7-49E2-B213-26CA5D0B0A3E}" dt="2023-03-14T14:16:10.259" v="1223" actId="20577"/>
          <ac:spMkLst>
            <pc:docMk/>
            <pc:sldMk cId="451716717" sldId="283"/>
            <ac:spMk id="1129" creationId="{00000000-0000-0000-0000-000000000000}"/>
          </ac:spMkLst>
        </pc:spChg>
        <pc:spChg chg="mod">
          <ac:chgData name="Guest User" userId="S::urn:spo:anon#ec8f2bef91e2cf7be9afbde9a05ba273a0e799c0d169934cbd51e06d01bd1ca9::" providerId="AD" clId="Web-{E0CE9C89-0EF7-49E2-B213-26CA5D0B0A3E}" dt="2023-03-14T13:59:33.231" v="806" actId="1076"/>
          <ac:spMkLst>
            <pc:docMk/>
            <pc:sldMk cId="451716717" sldId="283"/>
            <ac:spMk id="1130" creationId="{00000000-0000-0000-0000-000000000000}"/>
          </ac:spMkLst>
        </pc:spChg>
        <pc:grpChg chg="mod">
          <ac:chgData name="Guest User" userId="S::urn:spo:anon#ec8f2bef91e2cf7be9afbde9a05ba273a0e799c0d169934cbd51e06d01bd1ca9::" providerId="AD" clId="Web-{E0CE9C89-0EF7-49E2-B213-26CA5D0B0A3E}" dt="2023-03-14T13:59:37.309" v="807" actId="1076"/>
          <ac:grpSpMkLst>
            <pc:docMk/>
            <pc:sldMk cId="451716717" sldId="283"/>
            <ac:grpSpMk id="5" creationId="{862DA759-CB1F-B51D-F936-935F1DF91653}"/>
          </ac:grpSpMkLst>
        </pc:grpChg>
        <pc:picChg chg="mod">
          <ac:chgData name="Guest User" userId="S::urn:spo:anon#ec8f2bef91e2cf7be9afbde9a05ba273a0e799c0d169934cbd51e06d01bd1ca9::" providerId="AD" clId="Web-{E0CE9C89-0EF7-49E2-B213-26CA5D0B0A3E}" dt="2023-03-14T13:59:39.435" v="808" actId="1076"/>
          <ac:picMkLst>
            <pc:docMk/>
            <pc:sldMk cId="451716717" sldId="283"/>
            <ac:picMk id="6" creationId="{D44520A2-3B4C-5AC4-674D-18AD50E4BF6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dcdf0ce5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edcdf0ce5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err="1"/>
              <a:t>OnionBank</a:t>
            </a:r>
            <a:r>
              <a:rPr lang="en"/>
              <a:t> functions as an experimental bank app  interface by BSIT Students of NU </a:t>
            </a:r>
            <a:r>
              <a:rPr lang="en" err="1"/>
              <a:t>MoA</a:t>
            </a:r>
            <a:r>
              <a:rPr lang="en"/>
              <a:t>. Real currency should not be circulated on the app unless otherwise stated.</a:t>
            </a:r>
            <a:endParaRPr lang="en-US"/>
          </a:p>
        </p:txBody>
      </p:sp>
    </p:spTree>
    <p:extLst>
      <p:ext uri="{BB962C8B-B14F-4D97-AF65-F5344CB8AC3E}">
        <p14:creationId xmlns:p14="http://schemas.microsoft.com/office/powerpoint/2010/main" val="1875519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edcdf0ce5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edcdf0ce5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edcdf0ce5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edcdf0ce5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None/>
            </a:pPr>
            <a:r>
              <a:rPr lang="en"/>
              <a:t>Login Page</a:t>
            </a:r>
            <a:endParaRPr lang="en-US"/>
          </a:p>
          <a:p>
            <a:pPr marL="0" indent="0" algn="ctr">
              <a:buNone/>
            </a:pPr>
            <a:endParaRPr lang="en"/>
          </a:p>
          <a:p>
            <a:pPr marL="0" indent="0" algn="ctr">
              <a:buNone/>
            </a:pPr>
            <a:r>
              <a:rPr lang="en"/>
              <a:t>The login page is the first security layer, before accessing your funds or any feature, we first have the PIN verification</a:t>
            </a:r>
            <a:endParaRPr lang="en-US"/>
          </a:p>
          <a:p>
            <a:pPr marL="0" lvl="0" indent="0" algn="l">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edcdf0ce5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edcdf0ce5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None/>
            </a:pPr>
            <a:r>
              <a:rPr lang="en"/>
              <a:t>Login Page</a:t>
            </a:r>
            <a:endParaRPr lang="en-US"/>
          </a:p>
          <a:p>
            <a:pPr marL="0" indent="0" algn="ctr">
              <a:buNone/>
            </a:pPr>
            <a:endParaRPr lang="en"/>
          </a:p>
          <a:p>
            <a:pPr marL="0" indent="0" algn="ctr">
              <a:buNone/>
            </a:pPr>
            <a:r>
              <a:rPr lang="en"/>
              <a:t>The login page is the first security layer, before accessing your funds or any feature, we first have the PIN verification</a:t>
            </a: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125871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edcdf0ce5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edcdf0ce5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None/>
            </a:pPr>
            <a:r>
              <a:rPr lang="en"/>
              <a:t>Login Page</a:t>
            </a:r>
            <a:endParaRPr lang="en-US"/>
          </a:p>
          <a:p>
            <a:pPr marL="0" indent="0" algn="ctr">
              <a:buNone/>
            </a:pPr>
            <a:endParaRPr lang="en"/>
          </a:p>
          <a:p>
            <a:pPr marL="0" indent="0" algn="ctr">
              <a:buNone/>
            </a:pPr>
            <a:r>
              <a:rPr lang="en"/>
              <a:t>The login page is the first security layer, before accessing your funds or any feature, we first have the PIN verification</a:t>
            </a: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234845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edcdf0ce54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edcdf0ce54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None/>
            </a:pPr>
            <a:r>
              <a:rPr lang="en"/>
              <a:t>Login Page</a:t>
            </a:r>
            <a:endParaRPr lang="en-US"/>
          </a:p>
          <a:p>
            <a:pPr marL="0" indent="0" algn="ctr">
              <a:buNone/>
            </a:pPr>
            <a:endParaRPr lang="en"/>
          </a:p>
          <a:p>
            <a:pPr marL="0" indent="0" algn="ctr">
              <a:buNone/>
            </a:pPr>
            <a:r>
              <a:rPr lang="en"/>
              <a:t>The login page is the first security layer, before accessing your funds or any feature, we first have the PIN verification</a:t>
            </a:r>
            <a:endParaRPr lang="en-US"/>
          </a:p>
          <a:p>
            <a:pPr marL="0" lvl="0" indent="0" algn="l">
              <a:spcBef>
                <a:spcPts val="0"/>
              </a:spcBef>
              <a:spcAft>
                <a:spcPts val="0"/>
              </a:spcAft>
              <a:buNone/>
            </a:pPr>
            <a:endParaRPr/>
          </a:p>
        </p:txBody>
      </p:sp>
    </p:spTree>
    <p:extLst>
      <p:ext uri="{BB962C8B-B14F-4D97-AF65-F5344CB8AC3E}">
        <p14:creationId xmlns:p14="http://schemas.microsoft.com/office/powerpoint/2010/main" val="191995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f05140980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f05140980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edc8adf610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edc8adf610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edc8adf610_2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edc8adf610_2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489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edcdf0ce5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edcdf0ce5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ctr">
              <a:buNone/>
            </a:pPr>
            <a:r>
              <a:rPr lang="en"/>
              <a:t>Input of Ani: Version 1.0 of </a:t>
            </a:r>
            <a:r>
              <a:rPr lang="en" err="1"/>
              <a:t>OnionBank</a:t>
            </a:r>
            <a:r>
              <a:rPr lang="en"/>
              <a:t> includes the features of Deposit and Withdrawal of currency.</a:t>
            </a:r>
            <a:endParaRPr lang="en-US"/>
          </a:p>
          <a:p>
            <a:pPr marL="0" indent="0" algn="ctr">
              <a:buNone/>
            </a:pPr>
            <a:endParaRPr lang="en"/>
          </a:p>
          <a:p>
            <a:pPr marL="0" indent="0" algn="ctr">
              <a:buNone/>
            </a:pPr>
            <a:r>
              <a:rPr lang="en"/>
              <a:t>In future versions,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f05140980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f05140980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63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edcdf0ce54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edcdf0ce54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err="1"/>
              <a:t>OnionBank</a:t>
            </a:r>
            <a:r>
              <a:rPr lang="en"/>
              <a:t> functions as an experimental bank app  interface by BSIT Students of NU </a:t>
            </a:r>
            <a:r>
              <a:rPr lang="en" err="1"/>
              <a:t>MoA</a:t>
            </a:r>
            <a:r>
              <a:rPr lang="en"/>
              <a:t>. Real currency should not be circulated on the app unless otherwise stated.</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0" name="Google Shape;10;p2"/>
          <p:cNvSpPr txBox="1">
            <a:spLocks noGrp="1"/>
          </p:cNvSpPr>
          <p:nvPr>
            <p:ph type="ctrTitle"/>
          </p:nvPr>
        </p:nvSpPr>
        <p:spPr>
          <a:xfrm>
            <a:off x="715100" y="1090350"/>
            <a:ext cx="4430400" cy="2561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nSpc>
                <a:spcPct val="90000"/>
              </a:lnSpc>
              <a:spcBef>
                <a:spcPts val="0"/>
              </a:spcBef>
              <a:spcAft>
                <a:spcPts val="0"/>
              </a:spcAft>
              <a:buClr>
                <a:srgbClr val="191919"/>
              </a:buClr>
              <a:buSzPts val="5200"/>
              <a:buNone/>
              <a:defRPr sz="55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651750"/>
            <a:ext cx="4430400" cy="401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715099" y="423031"/>
            <a:ext cx="207172" cy="321077"/>
            <a:chOff x="815599" y="717719"/>
            <a:chExt cx="207172" cy="321077"/>
          </a:xfrm>
        </p:grpSpPr>
        <p:sp>
          <p:nvSpPr>
            <p:cNvPr id="13" name="Google Shape;13;p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916450" y="4459852"/>
            <a:ext cx="207172" cy="554372"/>
            <a:chOff x="568750" y="238125"/>
            <a:chExt cx="402275" cy="1076450"/>
          </a:xfrm>
        </p:grpSpPr>
        <p:sp>
          <p:nvSpPr>
            <p:cNvPr id="18" name="Google Shape;18;p2"/>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10800000" flipH="1">
            <a:off x="7685099" y="324194"/>
            <a:ext cx="207172" cy="321077"/>
            <a:chOff x="815599" y="717719"/>
            <a:chExt cx="207172" cy="321077"/>
          </a:xfrm>
        </p:grpSpPr>
        <p:sp>
          <p:nvSpPr>
            <p:cNvPr id="25" name="Google Shape;25;p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1" name="Shape 528"/>
        <p:cNvGrpSpPr/>
        <p:nvPr/>
      </p:nvGrpSpPr>
      <p:grpSpPr>
        <a:xfrm>
          <a:off x="0" y="0"/>
          <a:ext cx="0" cy="0"/>
          <a:chOff x="0" y="0"/>
          <a:chExt cx="0" cy="0"/>
        </a:xfrm>
      </p:grpSpPr>
      <p:pic>
        <p:nvPicPr>
          <p:cNvPr id="529" name="Google Shape;529;p2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30" name="Google Shape;530;p25"/>
          <p:cNvSpPr txBox="1">
            <a:spLocks noGrp="1"/>
          </p:cNvSpPr>
          <p:nvPr>
            <p:ph type="title"/>
          </p:nvPr>
        </p:nvSpPr>
        <p:spPr>
          <a:xfrm>
            <a:off x="1766400" y="962100"/>
            <a:ext cx="4279200" cy="1138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1" name="Google Shape;531;p25"/>
          <p:cNvSpPr txBox="1">
            <a:spLocks noGrp="1"/>
          </p:cNvSpPr>
          <p:nvPr>
            <p:ph type="subTitle" idx="1"/>
          </p:nvPr>
        </p:nvSpPr>
        <p:spPr>
          <a:xfrm>
            <a:off x="1766400" y="2100750"/>
            <a:ext cx="4279200" cy="2046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32" name="Google Shape;532;p25"/>
          <p:cNvGrpSpPr/>
          <p:nvPr/>
        </p:nvGrpSpPr>
        <p:grpSpPr>
          <a:xfrm flipH="1">
            <a:off x="507938" y="2952415"/>
            <a:ext cx="207172" cy="554372"/>
            <a:chOff x="568750" y="238125"/>
            <a:chExt cx="402275" cy="1076450"/>
          </a:xfrm>
        </p:grpSpPr>
        <p:sp>
          <p:nvSpPr>
            <p:cNvPr id="533" name="Google Shape;533;p25"/>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5"/>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5"/>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5"/>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5"/>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5"/>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5"/>
          <p:cNvGrpSpPr/>
          <p:nvPr/>
        </p:nvGrpSpPr>
        <p:grpSpPr>
          <a:xfrm flipH="1">
            <a:off x="8428900" y="2317248"/>
            <a:ext cx="207172" cy="321077"/>
            <a:chOff x="8428900" y="4287435"/>
            <a:chExt cx="207172" cy="321077"/>
          </a:xfrm>
        </p:grpSpPr>
        <p:sp>
          <p:nvSpPr>
            <p:cNvPr id="540" name="Google Shape;540;p25"/>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5"/>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5"/>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5"/>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5"/>
          <p:cNvGrpSpPr/>
          <p:nvPr/>
        </p:nvGrpSpPr>
        <p:grpSpPr>
          <a:xfrm rot="5400000" flipH="1">
            <a:off x="3001096" y="4258611"/>
            <a:ext cx="290453" cy="699769"/>
            <a:chOff x="932686" y="381461"/>
            <a:chExt cx="290453" cy="699769"/>
          </a:xfrm>
        </p:grpSpPr>
        <p:sp>
          <p:nvSpPr>
            <p:cNvPr id="545" name="Google Shape;545;p25"/>
            <p:cNvSpPr/>
            <p:nvPr/>
          </p:nvSpPr>
          <p:spPr>
            <a:xfrm>
              <a:off x="1145661" y="1003753"/>
              <a:ext cx="77477" cy="77477"/>
            </a:xfrm>
            <a:custGeom>
              <a:avLst/>
              <a:gdLst/>
              <a:ahLst/>
              <a:cxnLst/>
              <a:rect l="l" t="t" r="r" b="b"/>
              <a:pathLst>
                <a:path w="6893" h="6893" extrusionOk="0">
                  <a:moveTo>
                    <a:pt x="0" y="1"/>
                  </a:moveTo>
                  <a:lnTo>
                    <a:pt x="0"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5"/>
            <p:cNvSpPr/>
            <p:nvPr/>
          </p:nvSpPr>
          <p:spPr>
            <a:xfrm>
              <a:off x="1039174" y="1003753"/>
              <a:ext cx="77477" cy="77477"/>
            </a:xfrm>
            <a:custGeom>
              <a:avLst/>
              <a:gdLst/>
              <a:ahLst/>
              <a:cxnLst/>
              <a:rect l="l" t="t" r="r" b="b"/>
              <a:pathLst>
                <a:path w="6893" h="6893" extrusionOk="0">
                  <a:moveTo>
                    <a:pt x="1" y="1"/>
                  </a:moveTo>
                  <a:lnTo>
                    <a:pt x="1"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5"/>
            <p:cNvSpPr/>
            <p:nvPr/>
          </p:nvSpPr>
          <p:spPr>
            <a:xfrm>
              <a:off x="1039174" y="900086"/>
              <a:ext cx="77477" cy="77477"/>
            </a:xfrm>
            <a:custGeom>
              <a:avLst/>
              <a:gdLst/>
              <a:ahLst/>
              <a:cxnLst/>
              <a:rect l="l" t="t" r="r" b="b"/>
              <a:pathLst>
                <a:path w="6893" h="6893" extrusionOk="0">
                  <a:moveTo>
                    <a:pt x="1" y="0"/>
                  </a:moveTo>
                  <a:lnTo>
                    <a:pt x="1"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5"/>
            <p:cNvSpPr/>
            <p:nvPr/>
          </p:nvSpPr>
          <p:spPr>
            <a:xfrm>
              <a:off x="1145661" y="796420"/>
              <a:ext cx="77477" cy="77477"/>
            </a:xfrm>
            <a:custGeom>
              <a:avLst/>
              <a:gdLst/>
              <a:ahLst/>
              <a:cxnLst/>
              <a:rect l="l" t="t" r="r" b="b"/>
              <a:pathLst>
                <a:path w="6893" h="6893" extrusionOk="0">
                  <a:moveTo>
                    <a:pt x="0" y="0"/>
                  </a:moveTo>
                  <a:lnTo>
                    <a:pt x="0"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5"/>
            <p:cNvSpPr/>
            <p:nvPr/>
          </p:nvSpPr>
          <p:spPr>
            <a:xfrm>
              <a:off x="932686" y="796420"/>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5"/>
            <p:cNvSpPr/>
            <p:nvPr/>
          </p:nvSpPr>
          <p:spPr>
            <a:xfrm>
              <a:off x="1039174" y="692753"/>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5"/>
            <p:cNvSpPr/>
            <p:nvPr/>
          </p:nvSpPr>
          <p:spPr>
            <a:xfrm>
              <a:off x="1145661" y="588806"/>
              <a:ext cx="77477" cy="77758"/>
            </a:xfrm>
            <a:custGeom>
              <a:avLst/>
              <a:gdLst/>
              <a:ahLst/>
              <a:cxnLst/>
              <a:rect l="l" t="t" r="r" b="b"/>
              <a:pathLst>
                <a:path w="6893" h="6918" extrusionOk="0">
                  <a:moveTo>
                    <a:pt x="0" y="0"/>
                  </a:moveTo>
                  <a:lnTo>
                    <a:pt x="0"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5"/>
            <p:cNvSpPr/>
            <p:nvPr/>
          </p:nvSpPr>
          <p:spPr>
            <a:xfrm>
              <a:off x="1039174" y="588806"/>
              <a:ext cx="77477" cy="77758"/>
            </a:xfrm>
            <a:custGeom>
              <a:avLst/>
              <a:gdLst/>
              <a:ahLst/>
              <a:cxnLst/>
              <a:rect l="l" t="t" r="r" b="b"/>
              <a:pathLst>
                <a:path w="6893" h="6918" extrusionOk="0">
                  <a:moveTo>
                    <a:pt x="1" y="0"/>
                  </a:moveTo>
                  <a:lnTo>
                    <a:pt x="1"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5"/>
            <p:cNvSpPr/>
            <p:nvPr/>
          </p:nvSpPr>
          <p:spPr>
            <a:xfrm>
              <a:off x="932686" y="1003753"/>
              <a:ext cx="77770" cy="77477"/>
            </a:xfrm>
            <a:custGeom>
              <a:avLst/>
              <a:gdLst/>
              <a:ahLst/>
              <a:cxnLst/>
              <a:rect l="l" t="t" r="r" b="b"/>
              <a:pathLst>
                <a:path w="6919" h="6893" extrusionOk="0">
                  <a:moveTo>
                    <a:pt x="1" y="1"/>
                  </a:moveTo>
                  <a:lnTo>
                    <a:pt x="1" y="6893"/>
                  </a:lnTo>
                  <a:lnTo>
                    <a:pt x="6918" y="6893"/>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5"/>
            <p:cNvSpPr/>
            <p:nvPr/>
          </p:nvSpPr>
          <p:spPr>
            <a:xfrm>
              <a:off x="932686" y="900086"/>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5"/>
            <p:cNvSpPr/>
            <p:nvPr/>
          </p:nvSpPr>
          <p:spPr>
            <a:xfrm>
              <a:off x="932686" y="692753"/>
              <a:ext cx="77770" cy="77477"/>
            </a:xfrm>
            <a:custGeom>
              <a:avLst/>
              <a:gdLst/>
              <a:ahLst/>
              <a:cxnLst/>
              <a:rect l="l" t="t" r="r" b="b"/>
              <a:pathLst>
                <a:path w="6919" h="6893" extrusionOk="0">
                  <a:moveTo>
                    <a:pt x="1" y="0"/>
                  </a:moveTo>
                  <a:lnTo>
                    <a:pt x="1" y="6892"/>
                  </a:lnTo>
                  <a:lnTo>
                    <a:pt x="6918" y="6892"/>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5"/>
            <p:cNvSpPr/>
            <p:nvPr/>
          </p:nvSpPr>
          <p:spPr>
            <a:xfrm>
              <a:off x="932686" y="588806"/>
              <a:ext cx="77770" cy="77758"/>
            </a:xfrm>
            <a:custGeom>
              <a:avLst/>
              <a:gdLst/>
              <a:ahLst/>
              <a:cxnLst/>
              <a:rect l="l" t="t" r="r" b="b"/>
              <a:pathLst>
                <a:path w="6919" h="6918" extrusionOk="0">
                  <a:moveTo>
                    <a:pt x="1" y="0"/>
                  </a:moveTo>
                  <a:lnTo>
                    <a:pt x="1" y="6917"/>
                  </a:lnTo>
                  <a:lnTo>
                    <a:pt x="6918" y="6917"/>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1039174" y="485420"/>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1039174" y="381461"/>
              <a:ext cx="77477" cy="77770"/>
            </a:xfrm>
            <a:custGeom>
              <a:avLst/>
              <a:gdLst/>
              <a:ahLst/>
              <a:cxnLst/>
              <a:rect l="l" t="t" r="r" b="b"/>
              <a:pathLst>
                <a:path w="6893" h="6919" extrusionOk="0">
                  <a:moveTo>
                    <a:pt x="1" y="1"/>
                  </a:moveTo>
                  <a:lnTo>
                    <a:pt x="1" y="6918"/>
                  </a:lnTo>
                  <a:lnTo>
                    <a:pt x="6893" y="6918"/>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932686" y="381461"/>
              <a:ext cx="77770" cy="77770"/>
            </a:xfrm>
            <a:custGeom>
              <a:avLst/>
              <a:gdLst/>
              <a:ahLst/>
              <a:cxnLst/>
              <a:rect l="l" t="t" r="r" b="b"/>
              <a:pathLst>
                <a:path w="6919" h="6919" extrusionOk="0">
                  <a:moveTo>
                    <a:pt x="1" y="1"/>
                  </a:moveTo>
                  <a:lnTo>
                    <a:pt x="1" y="6918"/>
                  </a:lnTo>
                  <a:lnTo>
                    <a:pt x="6918" y="6918"/>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560"/>
        <p:cNvGrpSpPr/>
        <p:nvPr/>
      </p:nvGrpSpPr>
      <p:grpSpPr>
        <a:xfrm>
          <a:off x="0" y="0"/>
          <a:ext cx="0" cy="0"/>
          <a:chOff x="0" y="0"/>
          <a:chExt cx="0" cy="0"/>
        </a:xfrm>
      </p:grpSpPr>
      <p:pic>
        <p:nvPicPr>
          <p:cNvPr id="561" name="Google Shape;561;p26"/>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62" name="Google Shape;562;p26"/>
          <p:cNvSpPr txBox="1">
            <a:spLocks noGrp="1"/>
          </p:cNvSpPr>
          <p:nvPr>
            <p:ph type="title"/>
          </p:nvPr>
        </p:nvSpPr>
        <p:spPr>
          <a:xfrm>
            <a:off x="715100" y="131097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3" name="Google Shape;563;p26"/>
          <p:cNvSpPr txBox="1">
            <a:spLocks noGrp="1"/>
          </p:cNvSpPr>
          <p:nvPr>
            <p:ph type="subTitle" idx="1"/>
          </p:nvPr>
        </p:nvSpPr>
        <p:spPr>
          <a:xfrm>
            <a:off x="715100" y="2571625"/>
            <a:ext cx="4910100" cy="1260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64" name="Google Shape;564;p26"/>
          <p:cNvGrpSpPr/>
          <p:nvPr/>
        </p:nvGrpSpPr>
        <p:grpSpPr>
          <a:xfrm rot="-5400000">
            <a:off x="7933786" y="4403836"/>
            <a:ext cx="290453" cy="699769"/>
            <a:chOff x="932686" y="381461"/>
            <a:chExt cx="290453" cy="699769"/>
          </a:xfrm>
        </p:grpSpPr>
        <p:sp>
          <p:nvSpPr>
            <p:cNvPr id="565" name="Google Shape;565;p26"/>
            <p:cNvSpPr/>
            <p:nvPr/>
          </p:nvSpPr>
          <p:spPr>
            <a:xfrm>
              <a:off x="1145661" y="1003753"/>
              <a:ext cx="77477" cy="77477"/>
            </a:xfrm>
            <a:custGeom>
              <a:avLst/>
              <a:gdLst/>
              <a:ahLst/>
              <a:cxnLst/>
              <a:rect l="l" t="t" r="r" b="b"/>
              <a:pathLst>
                <a:path w="6893" h="6893" extrusionOk="0">
                  <a:moveTo>
                    <a:pt x="0" y="1"/>
                  </a:moveTo>
                  <a:lnTo>
                    <a:pt x="0"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6"/>
            <p:cNvSpPr/>
            <p:nvPr/>
          </p:nvSpPr>
          <p:spPr>
            <a:xfrm>
              <a:off x="1039174" y="1003753"/>
              <a:ext cx="77477" cy="77477"/>
            </a:xfrm>
            <a:custGeom>
              <a:avLst/>
              <a:gdLst/>
              <a:ahLst/>
              <a:cxnLst/>
              <a:rect l="l" t="t" r="r" b="b"/>
              <a:pathLst>
                <a:path w="6893" h="6893" extrusionOk="0">
                  <a:moveTo>
                    <a:pt x="1" y="1"/>
                  </a:moveTo>
                  <a:lnTo>
                    <a:pt x="1"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6"/>
            <p:cNvSpPr/>
            <p:nvPr/>
          </p:nvSpPr>
          <p:spPr>
            <a:xfrm>
              <a:off x="1039174" y="900086"/>
              <a:ext cx="77477" cy="77477"/>
            </a:xfrm>
            <a:custGeom>
              <a:avLst/>
              <a:gdLst/>
              <a:ahLst/>
              <a:cxnLst/>
              <a:rect l="l" t="t" r="r" b="b"/>
              <a:pathLst>
                <a:path w="6893" h="6893" extrusionOk="0">
                  <a:moveTo>
                    <a:pt x="1" y="0"/>
                  </a:moveTo>
                  <a:lnTo>
                    <a:pt x="1"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6"/>
            <p:cNvSpPr/>
            <p:nvPr/>
          </p:nvSpPr>
          <p:spPr>
            <a:xfrm>
              <a:off x="1145661" y="796420"/>
              <a:ext cx="77477" cy="77477"/>
            </a:xfrm>
            <a:custGeom>
              <a:avLst/>
              <a:gdLst/>
              <a:ahLst/>
              <a:cxnLst/>
              <a:rect l="l" t="t" r="r" b="b"/>
              <a:pathLst>
                <a:path w="6893" h="6893" extrusionOk="0">
                  <a:moveTo>
                    <a:pt x="0" y="0"/>
                  </a:moveTo>
                  <a:lnTo>
                    <a:pt x="0"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6"/>
            <p:cNvSpPr/>
            <p:nvPr/>
          </p:nvSpPr>
          <p:spPr>
            <a:xfrm>
              <a:off x="932686" y="796420"/>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6"/>
            <p:cNvSpPr/>
            <p:nvPr/>
          </p:nvSpPr>
          <p:spPr>
            <a:xfrm>
              <a:off x="1039174" y="692753"/>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6"/>
            <p:cNvSpPr/>
            <p:nvPr/>
          </p:nvSpPr>
          <p:spPr>
            <a:xfrm>
              <a:off x="1145661" y="588806"/>
              <a:ext cx="77477" cy="77758"/>
            </a:xfrm>
            <a:custGeom>
              <a:avLst/>
              <a:gdLst/>
              <a:ahLst/>
              <a:cxnLst/>
              <a:rect l="l" t="t" r="r" b="b"/>
              <a:pathLst>
                <a:path w="6893" h="6918" extrusionOk="0">
                  <a:moveTo>
                    <a:pt x="0" y="0"/>
                  </a:moveTo>
                  <a:lnTo>
                    <a:pt x="0"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6"/>
            <p:cNvSpPr/>
            <p:nvPr/>
          </p:nvSpPr>
          <p:spPr>
            <a:xfrm>
              <a:off x="1039174" y="588806"/>
              <a:ext cx="77477" cy="77758"/>
            </a:xfrm>
            <a:custGeom>
              <a:avLst/>
              <a:gdLst/>
              <a:ahLst/>
              <a:cxnLst/>
              <a:rect l="l" t="t" r="r" b="b"/>
              <a:pathLst>
                <a:path w="6893" h="6918" extrusionOk="0">
                  <a:moveTo>
                    <a:pt x="1" y="0"/>
                  </a:moveTo>
                  <a:lnTo>
                    <a:pt x="1"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6"/>
            <p:cNvSpPr/>
            <p:nvPr/>
          </p:nvSpPr>
          <p:spPr>
            <a:xfrm>
              <a:off x="932686" y="1003753"/>
              <a:ext cx="77770" cy="77477"/>
            </a:xfrm>
            <a:custGeom>
              <a:avLst/>
              <a:gdLst/>
              <a:ahLst/>
              <a:cxnLst/>
              <a:rect l="l" t="t" r="r" b="b"/>
              <a:pathLst>
                <a:path w="6919" h="6893" extrusionOk="0">
                  <a:moveTo>
                    <a:pt x="1" y="1"/>
                  </a:moveTo>
                  <a:lnTo>
                    <a:pt x="1" y="6893"/>
                  </a:lnTo>
                  <a:lnTo>
                    <a:pt x="6918" y="6893"/>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6"/>
            <p:cNvSpPr/>
            <p:nvPr/>
          </p:nvSpPr>
          <p:spPr>
            <a:xfrm>
              <a:off x="932686" y="900086"/>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6"/>
            <p:cNvSpPr/>
            <p:nvPr/>
          </p:nvSpPr>
          <p:spPr>
            <a:xfrm>
              <a:off x="932686" y="692753"/>
              <a:ext cx="77770" cy="77477"/>
            </a:xfrm>
            <a:custGeom>
              <a:avLst/>
              <a:gdLst/>
              <a:ahLst/>
              <a:cxnLst/>
              <a:rect l="l" t="t" r="r" b="b"/>
              <a:pathLst>
                <a:path w="6919" h="6893" extrusionOk="0">
                  <a:moveTo>
                    <a:pt x="1" y="0"/>
                  </a:moveTo>
                  <a:lnTo>
                    <a:pt x="1" y="6892"/>
                  </a:lnTo>
                  <a:lnTo>
                    <a:pt x="6918" y="6892"/>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6"/>
            <p:cNvSpPr/>
            <p:nvPr/>
          </p:nvSpPr>
          <p:spPr>
            <a:xfrm>
              <a:off x="932686" y="588806"/>
              <a:ext cx="77770" cy="77758"/>
            </a:xfrm>
            <a:custGeom>
              <a:avLst/>
              <a:gdLst/>
              <a:ahLst/>
              <a:cxnLst/>
              <a:rect l="l" t="t" r="r" b="b"/>
              <a:pathLst>
                <a:path w="6919" h="6918" extrusionOk="0">
                  <a:moveTo>
                    <a:pt x="1" y="0"/>
                  </a:moveTo>
                  <a:lnTo>
                    <a:pt x="1" y="6917"/>
                  </a:lnTo>
                  <a:lnTo>
                    <a:pt x="6918" y="6917"/>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6"/>
            <p:cNvSpPr/>
            <p:nvPr/>
          </p:nvSpPr>
          <p:spPr>
            <a:xfrm>
              <a:off x="1039174" y="485420"/>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6"/>
            <p:cNvSpPr/>
            <p:nvPr/>
          </p:nvSpPr>
          <p:spPr>
            <a:xfrm>
              <a:off x="1039174" y="381461"/>
              <a:ext cx="77477" cy="77770"/>
            </a:xfrm>
            <a:custGeom>
              <a:avLst/>
              <a:gdLst/>
              <a:ahLst/>
              <a:cxnLst/>
              <a:rect l="l" t="t" r="r" b="b"/>
              <a:pathLst>
                <a:path w="6893" h="6919" extrusionOk="0">
                  <a:moveTo>
                    <a:pt x="1" y="1"/>
                  </a:moveTo>
                  <a:lnTo>
                    <a:pt x="1" y="6918"/>
                  </a:lnTo>
                  <a:lnTo>
                    <a:pt x="6893" y="6918"/>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6"/>
            <p:cNvSpPr/>
            <p:nvPr/>
          </p:nvSpPr>
          <p:spPr>
            <a:xfrm>
              <a:off x="932686" y="381461"/>
              <a:ext cx="77770" cy="77770"/>
            </a:xfrm>
            <a:custGeom>
              <a:avLst/>
              <a:gdLst/>
              <a:ahLst/>
              <a:cxnLst/>
              <a:rect l="l" t="t" r="r" b="b"/>
              <a:pathLst>
                <a:path w="6919" h="6919" extrusionOk="0">
                  <a:moveTo>
                    <a:pt x="1" y="1"/>
                  </a:moveTo>
                  <a:lnTo>
                    <a:pt x="1" y="6918"/>
                  </a:lnTo>
                  <a:lnTo>
                    <a:pt x="6918" y="6918"/>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26"/>
          <p:cNvGrpSpPr/>
          <p:nvPr/>
        </p:nvGrpSpPr>
        <p:grpSpPr>
          <a:xfrm>
            <a:off x="468123" y="442692"/>
            <a:ext cx="493974" cy="184632"/>
            <a:chOff x="2803075" y="776325"/>
            <a:chExt cx="868450" cy="324600"/>
          </a:xfrm>
        </p:grpSpPr>
        <p:sp>
          <p:nvSpPr>
            <p:cNvPr id="581" name="Google Shape;581;p26"/>
            <p:cNvSpPr/>
            <p:nvPr/>
          </p:nvSpPr>
          <p:spPr>
            <a:xfrm>
              <a:off x="2803075" y="964300"/>
              <a:ext cx="136625" cy="136625"/>
            </a:xfrm>
            <a:custGeom>
              <a:avLst/>
              <a:gdLst/>
              <a:ahLst/>
              <a:cxnLst/>
              <a:rect l="l" t="t" r="r" b="b"/>
              <a:pathLst>
                <a:path w="5465" h="5465" extrusionOk="0">
                  <a:moveTo>
                    <a:pt x="1" y="1"/>
                  </a:moveTo>
                  <a:lnTo>
                    <a:pt x="1" y="5464"/>
                  </a:lnTo>
                  <a:lnTo>
                    <a:pt x="5464" y="5464"/>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6"/>
            <p:cNvSpPr/>
            <p:nvPr/>
          </p:nvSpPr>
          <p:spPr>
            <a:xfrm>
              <a:off x="2986050" y="776325"/>
              <a:ext cx="136600" cy="137250"/>
            </a:xfrm>
            <a:custGeom>
              <a:avLst/>
              <a:gdLst/>
              <a:ahLst/>
              <a:cxnLst/>
              <a:rect l="l" t="t" r="r" b="b"/>
              <a:pathLst>
                <a:path w="5464" h="5490" extrusionOk="0">
                  <a:moveTo>
                    <a:pt x="0" y="1"/>
                  </a:moveTo>
                  <a:lnTo>
                    <a:pt x="0" y="5490"/>
                  </a:lnTo>
                  <a:lnTo>
                    <a:pt x="5464" y="5490"/>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3169000" y="964300"/>
              <a:ext cx="136600" cy="136625"/>
            </a:xfrm>
            <a:custGeom>
              <a:avLst/>
              <a:gdLst/>
              <a:ahLst/>
              <a:cxnLst/>
              <a:rect l="l" t="t" r="r" b="b"/>
              <a:pathLst>
                <a:path w="5464" h="5465" extrusionOk="0">
                  <a:moveTo>
                    <a:pt x="0" y="1"/>
                  </a:moveTo>
                  <a:lnTo>
                    <a:pt x="0" y="5464"/>
                  </a:lnTo>
                  <a:lnTo>
                    <a:pt x="5464" y="5464"/>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6"/>
            <p:cNvSpPr/>
            <p:nvPr/>
          </p:nvSpPr>
          <p:spPr>
            <a:xfrm>
              <a:off x="3351950" y="776325"/>
              <a:ext cx="136625" cy="137250"/>
            </a:xfrm>
            <a:custGeom>
              <a:avLst/>
              <a:gdLst/>
              <a:ahLst/>
              <a:cxnLst/>
              <a:rect l="l" t="t" r="r" b="b"/>
              <a:pathLst>
                <a:path w="5465" h="5490" extrusionOk="0">
                  <a:moveTo>
                    <a:pt x="1" y="1"/>
                  </a:moveTo>
                  <a:lnTo>
                    <a:pt x="1" y="5490"/>
                  </a:lnTo>
                  <a:lnTo>
                    <a:pt x="5464" y="5490"/>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6"/>
            <p:cNvSpPr/>
            <p:nvPr/>
          </p:nvSpPr>
          <p:spPr>
            <a:xfrm>
              <a:off x="3534275" y="964300"/>
              <a:ext cx="137250" cy="136625"/>
            </a:xfrm>
            <a:custGeom>
              <a:avLst/>
              <a:gdLst/>
              <a:ahLst/>
              <a:cxnLst/>
              <a:rect l="l" t="t" r="r" b="b"/>
              <a:pathLst>
                <a:path w="5490" h="5465" extrusionOk="0">
                  <a:moveTo>
                    <a:pt x="1" y="1"/>
                  </a:moveTo>
                  <a:lnTo>
                    <a:pt x="1" y="5464"/>
                  </a:lnTo>
                  <a:lnTo>
                    <a:pt x="5490" y="5464"/>
                  </a:lnTo>
                  <a:lnTo>
                    <a:pt x="5490"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3534275" y="776325"/>
              <a:ext cx="137250" cy="137250"/>
            </a:xfrm>
            <a:custGeom>
              <a:avLst/>
              <a:gdLst/>
              <a:ahLst/>
              <a:cxnLst/>
              <a:rect l="l" t="t" r="r" b="b"/>
              <a:pathLst>
                <a:path w="5490" h="5490" extrusionOk="0">
                  <a:moveTo>
                    <a:pt x="1" y="1"/>
                  </a:moveTo>
                  <a:lnTo>
                    <a:pt x="1" y="5490"/>
                  </a:lnTo>
                  <a:lnTo>
                    <a:pt x="5490" y="5490"/>
                  </a:lnTo>
                  <a:lnTo>
                    <a:pt x="5490"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26"/>
          <p:cNvGrpSpPr/>
          <p:nvPr/>
        </p:nvGrpSpPr>
        <p:grpSpPr>
          <a:xfrm>
            <a:off x="1666949" y="4195906"/>
            <a:ext cx="207172" cy="321077"/>
            <a:chOff x="815599" y="717719"/>
            <a:chExt cx="207172" cy="321077"/>
          </a:xfrm>
        </p:grpSpPr>
        <p:sp>
          <p:nvSpPr>
            <p:cNvPr id="588" name="Google Shape;588;p26"/>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26"/>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0" name="Google Shape;590;p26"/>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1" name="Google Shape;591;p26"/>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592"/>
        <p:cNvGrpSpPr/>
        <p:nvPr/>
      </p:nvGrpSpPr>
      <p:grpSpPr>
        <a:xfrm>
          <a:off x="0" y="0"/>
          <a:ext cx="0" cy="0"/>
          <a:chOff x="0" y="0"/>
          <a:chExt cx="0" cy="0"/>
        </a:xfrm>
      </p:grpSpPr>
      <p:pic>
        <p:nvPicPr>
          <p:cNvPr id="593" name="Google Shape;593;p2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594" name="Google Shape;594;p27"/>
          <p:cNvSpPr txBox="1">
            <a:spLocks noGrp="1"/>
          </p:cNvSpPr>
          <p:nvPr>
            <p:ph type="subTitle" idx="1"/>
          </p:nvPr>
        </p:nvSpPr>
        <p:spPr>
          <a:xfrm>
            <a:off x="1874550" y="1121500"/>
            <a:ext cx="5394900" cy="21348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Montserrat"/>
                <a:ea typeface="Montserrat"/>
                <a:cs typeface="Montserrat"/>
                <a:sym typeface="Montserrat"/>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95" name="Google Shape;595;p27"/>
          <p:cNvSpPr txBox="1">
            <a:spLocks noGrp="1"/>
          </p:cNvSpPr>
          <p:nvPr>
            <p:ph type="title"/>
          </p:nvPr>
        </p:nvSpPr>
        <p:spPr>
          <a:xfrm>
            <a:off x="1874550" y="535000"/>
            <a:ext cx="53856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96" name="Google Shape;596;p27"/>
          <p:cNvGrpSpPr/>
          <p:nvPr/>
        </p:nvGrpSpPr>
        <p:grpSpPr>
          <a:xfrm>
            <a:off x="8593549" y="1500331"/>
            <a:ext cx="207172" cy="321077"/>
            <a:chOff x="815599" y="717719"/>
            <a:chExt cx="207172" cy="321077"/>
          </a:xfrm>
        </p:grpSpPr>
        <p:sp>
          <p:nvSpPr>
            <p:cNvPr id="597" name="Google Shape;597;p27"/>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8" name="Google Shape;598;p27"/>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27"/>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0" name="Google Shape;600;p27"/>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01" name="Google Shape;601;p27"/>
          <p:cNvGrpSpPr/>
          <p:nvPr/>
        </p:nvGrpSpPr>
        <p:grpSpPr>
          <a:xfrm rot="5400000">
            <a:off x="7734150" y="2736590"/>
            <a:ext cx="207172" cy="554372"/>
            <a:chOff x="568750" y="238125"/>
            <a:chExt cx="402275" cy="1076450"/>
          </a:xfrm>
        </p:grpSpPr>
        <p:sp>
          <p:nvSpPr>
            <p:cNvPr id="602" name="Google Shape;602;p27"/>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27"/>
          <p:cNvGrpSpPr/>
          <p:nvPr/>
        </p:nvGrpSpPr>
        <p:grpSpPr>
          <a:xfrm flipH="1">
            <a:off x="761474" y="3117344"/>
            <a:ext cx="207172" cy="321077"/>
            <a:chOff x="815599" y="717719"/>
            <a:chExt cx="207172" cy="321077"/>
          </a:xfrm>
        </p:grpSpPr>
        <p:sp>
          <p:nvSpPr>
            <p:cNvPr id="609" name="Google Shape;609;p27"/>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85"/>
        <p:cNvGrpSpPr/>
        <p:nvPr/>
      </p:nvGrpSpPr>
      <p:grpSpPr>
        <a:xfrm>
          <a:off x="0" y="0"/>
          <a:ext cx="0" cy="0"/>
          <a:chOff x="0" y="0"/>
          <a:chExt cx="0" cy="0"/>
        </a:xfrm>
      </p:grpSpPr>
      <p:pic>
        <p:nvPicPr>
          <p:cNvPr id="686" name="Google Shape;686;p32"/>
          <p:cNvPicPr preferRelativeResize="0"/>
          <p:nvPr/>
        </p:nvPicPr>
        <p:blipFill>
          <a:blip r:embed="rId2">
            <a:alphaModFix/>
          </a:blip>
          <a:stretch>
            <a:fillRect/>
          </a:stretch>
        </p:blipFill>
        <p:spPr>
          <a:xfrm>
            <a:off x="278893" y="188825"/>
            <a:ext cx="8586214" cy="4765851"/>
          </a:xfrm>
          <a:prstGeom prst="rect">
            <a:avLst/>
          </a:prstGeom>
          <a:noFill/>
          <a:ln>
            <a:noFill/>
          </a:ln>
        </p:spPr>
      </p:pic>
      <p:sp>
        <p:nvSpPr>
          <p:cNvPr id="687" name="Google Shape;687;p32"/>
          <p:cNvSpPr txBox="1">
            <a:spLocks noGrp="1"/>
          </p:cNvSpPr>
          <p:nvPr>
            <p:ph type="title"/>
          </p:nvPr>
        </p:nvSpPr>
        <p:spPr>
          <a:xfrm>
            <a:off x="717500" y="3114600"/>
            <a:ext cx="2568000" cy="6492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88" name="Google Shape;688;p32"/>
          <p:cNvSpPr txBox="1">
            <a:spLocks noGrp="1"/>
          </p:cNvSpPr>
          <p:nvPr>
            <p:ph type="subTitle" idx="1"/>
          </p:nvPr>
        </p:nvSpPr>
        <p:spPr>
          <a:xfrm>
            <a:off x="717550" y="3763900"/>
            <a:ext cx="2568000" cy="844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9" name="Google Shape;689;p32"/>
          <p:cNvSpPr txBox="1">
            <a:spLocks noGrp="1"/>
          </p:cNvSpPr>
          <p:nvPr>
            <p:ph type="title" idx="2"/>
          </p:nvPr>
        </p:nvSpPr>
        <p:spPr>
          <a:xfrm>
            <a:off x="3285512" y="3114600"/>
            <a:ext cx="2568000" cy="6492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0" name="Google Shape;690;p32"/>
          <p:cNvSpPr txBox="1">
            <a:spLocks noGrp="1"/>
          </p:cNvSpPr>
          <p:nvPr>
            <p:ph type="subTitle" idx="3"/>
          </p:nvPr>
        </p:nvSpPr>
        <p:spPr>
          <a:xfrm>
            <a:off x="3285562" y="3763900"/>
            <a:ext cx="2568000" cy="844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1" name="Google Shape;691;p32"/>
          <p:cNvSpPr txBox="1">
            <a:spLocks noGrp="1"/>
          </p:cNvSpPr>
          <p:nvPr>
            <p:ph type="title" idx="4"/>
          </p:nvPr>
        </p:nvSpPr>
        <p:spPr>
          <a:xfrm>
            <a:off x="5853499" y="3114700"/>
            <a:ext cx="2568000" cy="6492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500"/>
              <a:buNone/>
              <a:defRPr sz="2000" i="1">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2" name="Google Shape;692;p32"/>
          <p:cNvSpPr txBox="1">
            <a:spLocks noGrp="1"/>
          </p:cNvSpPr>
          <p:nvPr>
            <p:ph type="subTitle" idx="5"/>
          </p:nvPr>
        </p:nvSpPr>
        <p:spPr>
          <a:xfrm>
            <a:off x="5853550" y="3764013"/>
            <a:ext cx="2568000" cy="844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3" name="Google Shape;693;p32"/>
          <p:cNvSpPr txBox="1">
            <a:spLocks noGrp="1"/>
          </p:cNvSpPr>
          <p:nvPr>
            <p:ph type="title" idx="6"/>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694" name="Google Shape;694;p32"/>
          <p:cNvGrpSpPr/>
          <p:nvPr/>
        </p:nvGrpSpPr>
        <p:grpSpPr>
          <a:xfrm>
            <a:off x="8648774" y="1605106"/>
            <a:ext cx="207172" cy="321077"/>
            <a:chOff x="815599" y="717719"/>
            <a:chExt cx="207172" cy="321077"/>
          </a:xfrm>
        </p:grpSpPr>
        <p:sp>
          <p:nvSpPr>
            <p:cNvPr id="695" name="Google Shape;695;p3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6" name="Google Shape;696;p3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7" name="Google Shape;697;p3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8" name="Google Shape;698;p3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699" name="Google Shape;699;p32"/>
          <p:cNvGrpSpPr/>
          <p:nvPr/>
        </p:nvGrpSpPr>
        <p:grpSpPr>
          <a:xfrm flipH="1">
            <a:off x="294749" y="3302681"/>
            <a:ext cx="207172" cy="321077"/>
            <a:chOff x="815599" y="717719"/>
            <a:chExt cx="207172" cy="321077"/>
          </a:xfrm>
        </p:grpSpPr>
        <p:sp>
          <p:nvSpPr>
            <p:cNvPr id="700" name="Google Shape;700;p3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39"/>
        <p:cNvGrpSpPr/>
        <p:nvPr/>
      </p:nvGrpSpPr>
      <p:grpSpPr>
        <a:xfrm>
          <a:off x="0" y="0"/>
          <a:ext cx="0" cy="0"/>
          <a:chOff x="0" y="0"/>
          <a:chExt cx="0" cy="0"/>
        </a:xfrm>
      </p:grpSpPr>
      <p:pic>
        <p:nvPicPr>
          <p:cNvPr id="940" name="Google Shape;940;p42"/>
          <p:cNvPicPr preferRelativeResize="0"/>
          <p:nvPr/>
        </p:nvPicPr>
        <p:blipFill>
          <a:blip r:embed="rId2">
            <a:alphaModFix/>
          </a:blip>
          <a:stretch>
            <a:fillRect/>
          </a:stretch>
        </p:blipFill>
        <p:spPr>
          <a:xfrm>
            <a:off x="279776" y="188808"/>
            <a:ext cx="8584448" cy="4765883"/>
          </a:xfrm>
          <a:prstGeom prst="rect">
            <a:avLst/>
          </a:prstGeom>
          <a:noFill/>
          <a:ln>
            <a:noFill/>
          </a:ln>
        </p:spPr>
      </p:pic>
      <p:grpSp>
        <p:nvGrpSpPr>
          <p:cNvPr id="941" name="Google Shape;941;p42"/>
          <p:cNvGrpSpPr/>
          <p:nvPr/>
        </p:nvGrpSpPr>
        <p:grpSpPr>
          <a:xfrm rot="5400000">
            <a:off x="6537113" y="4549190"/>
            <a:ext cx="207172" cy="554372"/>
            <a:chOff x="568750" y="238125"/>
            <a:chExt cx="402275" cy="1076450"/>
          </a:xfrm>
        </p:grpSpPr>
        <p:sp>
          <p:nvSpPr>
            <p:cNvPr id="942" name="Google Shape;942;p42"/>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2"/>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2"/>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2"/>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2"/>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2"/>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2"/>
          <p:cNvGrpSpPr/>
          <p:nvPr/>
        </p:nvGrpSpPr>
        <p:grpSpPr>
          <a:xfrm flipH="1">
            <a:off x="294749" y="3302681"/>
            <a:ext cx="207172" cy="321077"/>
            <a:chOff x="815599" y="717719"/>
            <a:chExt cx="207172" cy="321077"/>
          </a:xfrm>
        </p:grpSpPr>
        <p:sp>
          <p:nvSpPr>
            <p:cNvPr id="949" name="Google Shape;949;p4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2"/>
          <p:cNvGrpSpPr/>
          <p:nvPr/>
        </p:nvGrpSpPr>
        <p:grpSpPr>
          <a:xfrm rot="10800000" flipH="1">
            <a:off x="8647099" y="1467744"/>
            <a:ext cx="207172" cy="321077"/>
            <a:chOff x="815599" y="717719"/>
            <a:chExt cx="207172" cy="321077"/>
          </a:xfrm>
        </p:grpSpPr>
        <p:sp>
          <p:nvSpPr>
            <p:cNvPr id="954" name="Google Shape;954;p42"/>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2"/>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2"/>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2"/>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3"/>
        <p:cNvGrpSpPr/>
        <p:nvPr/>
      </p:nvGrpSpPr>
      <p:grpSpPr>
        <a:xfrm>
          <a:off x="0" y="0"/>
          <a:ext cx="0" cy="0"/>
          <a:chOff x="0" y="0"/>
          <a:chExt cx="0" cy="0"/>
        </a:xfrm>
      </p:grpSpPr>
      <p:pic>
        <p:nvPicPr>
          <p:cNvPr id="54" name="Google Shape;54;p4"/>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55" name="Google Shape;55;p4"/>
          <p:cNvSpPr txBox="1">
            <a:spLocks noGrp="1"/>
          </p:cNvSpPr>
          <p:nvPr>
            <p:ph type="body" idx="1"/>
          </p:nvPr>
        </p:nvSpPr>
        <p:spPr>
          <a:xfrm>
            <a:off x="720000" y="1116750"/>
            <a:ext cx="7704000" cy="3491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marL="457200" lvl="0" indent="-298450" rtl="0">
              <a:spcBef>
                <a:spcPts val="0"/>
              </a:spcBef>
              <a:spcAft>
                <a:spcPts val="0"/>
              </a:spcAft>
              <a:buClr>
                <a:schemeClr val="accent1"/>
              </a:buClr>
              <a:buSzPts val="1100"/>
              <a:buAutoNum type="arabicPeriod"/>
              <a:defRPr sz="12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0"/>
              </a:spcBef>
              <a:spcAft>
                <a:spcPts val="0"/>
              </a:spcAft>
              <a:buSzPts val="1400"/>
              <a:buAutoNum type="romanLcPeriod"/>
              <a:defRPr/>
            </a:lvl3pPr>
            <a:lvl4pPr marL="1828800" lvl="3" indent="-317500" rtl="0">
              <a:lnSpc>
                <a:spcPct val="115000"/>
              </a:lnSpc>
              <a:spcBef>
                <a:spcPts val="0"/>
              </a:spcBef>
              <a:spcAft>
                <a:spcPts val="0"/>
              </a:spcAft>
              <a:buSzPts val="1400"/>
              <a:buAutoNum type="arabicPeriod"/>
              <a:defRPr/>
            </a:lvl4pPr>
            <a:lvl5pPr marL="2286000" lvl="4" indent="-317500" rtl="0">
              <a:lnSpc>
                <a:spcPct val="115000"/>
              </a:lnSpc>
              <a:spcBef>
                <a:spcPts val="0"/>
              </a:spcBef>
              <a:spcAft>
                <a:spcPts val="0"/>
              </a:spcAft>
              <a:buSzPts val="1400"/>
              <a:buAutoNum type="alphaLcPeriod"/>
              <a:defRPr/>
            </a:lvl5pPr>
            <a:lvl6pPr marL="2743200" lvl="5" indent="-317500" rtl="0">
              <a:lnSpc>
                <a:spcPct val="115000"/>
              </a:lnSpc>
              <a:spcBef>
                <a:spcPts val="0"/>
              </a:spcBef>
              <a:spcAft>
                <a:spcPts val="0"/>
              </a:spcAft>
              <a:buSzPts val="1400"/>
              <a:buAutoNum type="romanLcPeriod"/>
              <a:defRPr/>
            </a:lvl6pPr>
            <a:lvl7pPr marL="3200400" lvl="6" indent="-317500" rtl="0">
              <a:lnSpc>
                <a:spcPct val="115000"/>
              </a:lnSpc>
              <a:spcBef>
                <a:spcPts val="0"/>
              </a:spcBef>
              <a:spcAft>
                <a:spcPts val="0"/>
              </a:spcAft>
              <a:buSzPts val="1400"/>
              <a:buAutoNum type="arabicPeriod"/>
              <a:defRPr/>
            </a:lvl7pPr>
            <a:lvl8pPr marL="3657600" lvl="7" indent="-317500" rtl="0">
              <a:lnSpc>
                <a:spcPct val="115000"/>
              </a:lnSpc>
              <a:spcBef>
                <a:spcPts val="0"/>
              </a:spcBef>
              <a:spcAft>
                <a:spcPts val="0"/>
              </a:spcAft>
              <a:buSzPts val="1400"/>
              <a:buAutoNum type="alphaLcPeriod"/>
              <a:defRPr/>
            </a:lvl8pPr>
            <a:lvl9pPr marL="4114800" lvl="8" indent="-317500" rtl="0">
              <a:lnSpc>
                <a:spcPct val="115000"/>
              </a:lnSpc>
              <a:spcBef>
                <a:spcPts val="0"/>
              </a:spcBef>
              <a:spcAft>
                <a:spcPts val="0"/>
              </a:spcAft>
              <a:buSzPts val="1400"/>
              <a:buAutoNum type="romanLcPeriod"/>
              <a:defRPr/>
            </a:lvl9pPr>
          </a:lstStyle>
          <a:p>
            <a:endParaRPr/>
          </a:p>
        </p:txBody>
      </p:sp>
      <p:sp>
        <p:nvSpPr>
          <p:cNvPr id="56" name="Google Shape;56;p4"/>
          <p:cNvSpPr txBox="1">
            <a:spLocks noGrp="1"/>
          </p:cNvSpPr>
          <p:nvPr>
            <p:ph type="title"/>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7" name="Google Shape;57;p4"/>
          <p:cNvGrpSpPr/>
          <p:nvPr/>
        </p:nvGrpSpPr>
        <p:grpSpPr>
          <a:xfrm>
            <a:off x="168460" y="442692"/>
            <a:ext cx="493974" cy="184632"/>
            <a:chOff x="2803075" y="776325"/>
            <a:chExt cx="868450" cy="324600"/>
          </a:xfrm>
        </p:grpSpPr>
        <p:sp>
          <p:nvSpPr>
            <p:cNvPr id="58" name="Google Shape;58;p4"/>
            <p:cNvSpPr/>
            <p:nvPr/>
          </p:nvSpPr>
          <p:spPr>
            <a:xfrm>
              <a:off x="2803075" y="964300"/>
              <a:ext cx="136625" cy="136625"/>
            </a:xfrm>
            <a:custGeom>
              <a:avLst/>
              <a:gdLst/>
              <a:ahLst/>
              <a:cxnLst/>
              <a:rect l="l" t="t" r="r" b="b"/>
              <a:pathLst>
                <a:path w="5465" h="5465" extrusionOk="0">
                  <a:moveTo>
                    <a:pt x="1" y="1"/>
                  </a:moveTo>
                  <a:lnTo>
                    <a:pt x="1" y="5464"/>
                  </a:lnTo>
                  <a:lnTo>
                    <a:pt x="5464" y="5464"/>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986050" y="776325"/>
              <a:ext cx="136600" cy="137250"/>
            </a:xfrm>
            <a:custGeom>
              <a:avLst/>
              <a:gdLst/>
              <a:ahLst/>
              <a:cxnLst/>
              <a:rect l="l" t="t" r="r" b="b"/>
              <a:pathLst>
                <a:path w="5464" h="5490" extrusionOk="0">
                  <a:moveTo>
                    <a:pt x="0" y="1"/>
                  </a:moveTo>
                  <a:lnTo>
                    <a:pt x="0" y="5490"/>
                  </a:lnTo>
                  <a:lnTo>
                    <a:pt x="5464" y="5490"/>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3169000" y="964300"/>
              <a:ext cx="136600" cy="136625"/>
            </a:xfrm>
            <a:custGeom>
              <a:avLst/>
              <a:gdLst/>
              <a:ahLst/>
              <a:cxnLst/>
              <a:rect l="l" t="t" r="r" b="b"/>
              <a:pathLst>
                <a:path w="5464" h="5465" extrusionOk="0">
                  <a:moveTo>
                    <a:pt x="0" y="1"/>
                  </a:moveTo>
                  <a:lnTo>
                    <a:pt x="0" y="5464"/>
                  </a:lnTo>
                  <a:lnTo>
                    <a:pt x="5464" y="5464"/>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3351950" y="776325"/>
              <a:ext cx="136625" cy="137250"/>
            </a:xfrm>
            <a:custGeom>
              <a:avLst/>
              <a:gdLst/>
              <a:ahLst/>
              <a:cxnLst/>
              <a:rect l="l" t="t" r="r" b="b"/>
              <a:pathLst>
                <a:path w="5465" h="5490" extrusionOk="0">
                  <a:moveTo>
                    <a:pt x="1" y="1"/>
                  </a:moveTo>
                  <a:lnTo>
                    <a:pt x="1" y="5490"/>
                  </a:lnTo>
                  <a:lnTo>
                    <a:pt x="5464" y="5490"/>
                  </a:lnTo>
                  <a:lnTo>
                    <a:pt x="5464"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3534275" y="964300"/>
              <a:ext cx="137250" cy="136625"/>
            </a:xfrm>
            <a:custGeom>
              <a:avLst/>
              <a:gdLst/>
              <a:ahLst/>
              <a:cxnLst/>
              <a:rect l="l" t="t" r="r" b="b"/>
              <a:pathLst>
                <a:path w="5490" h="5465" extrusionOk="0">
                  <a:moveTo>
                    <a:pt x="1" y="1"/>
                  </a:moveTo>
                  <a:lnTo>
                    <a:pt x="1" y="5464"/>
                  </a:lnTo>
                  <a:lnTo>
                    <a:pt x="5490" y="5464"/>
                  </a:lnTo>
                  <a:lnTo>
                    <a:pt x="5490"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3534275" y="776325"/>
              <a:ext cx="137250" cy="137250"/>
            </a:xfrm>
            <a:custGeom>
              <a:avLst/>
              <a:gdLst/>
              <a:ahLst/>
              <a:cxnLst/>
              <a:rect l="l" t="t" r="r" b="b"/>
              <a:pathLst>
                <a:path w="5490" h="5490" extrusionOk="0">
                  <a:moveTo>
                    <a:pt x="1" y="1"/>
                  </a:moveTo>
                  <a:lnTo>
                    <a:pt x="1" y="5490"/>
                  </a:lnTo>
                  <a:lnTo>
                    <a:pt x="5490" y="5490"/>
                  </a:lnTo>
                  <a:lnTo>
                    <a:pt x="5490"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rot="-5400000">
            <a:off x="7928886" y="4508211"/>
            <a:ext cx="290453" cy="699769"/>
            <a:chOff x="932686" y="381461"/>
            <a:chExt cx="290453" cy="699769"/>
          </a:xfrm>
        </p:grpSpPr>
        <p:sp>
          <p:nvSpPr>
            <p:cNvPr id="65" name="Google Shape;65;p4"/>
            <p:cNvSpPr/>
            <p:nvPr/>
          </p:nvSpPr>
          <p:spPr>
            <a:xfrm>
              <a:off x="1145661" y="1003753"/>
              <a:ext cx="77477" cy="77477"/>
            </a:xfrm>
            <a:custGeom>
              <a:avLst/>
              <a:gdLst/>
              <a:ahLst/>
              <a:cxnLst/>
              <a:rect l="l" t="t" r="r" b="b"/>
              <a:pathLst>
                <a:path w="6893" h="6893" extrusionOk="0">
                  <a:moveTo>
                    <a:pt x="0" y="1"/>
                  </a:moveTo>
                  <a:lnTo>
                    <a:pt x="0"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039174" y="1003753"/>
              <a:ext cx="77477" cy="77477"/>
            </a:xfrm>
            <a:custGeom>
              <a:avLst/>
              <a:gdLst/>
              <a:ahLst/>
              <a:cxnLst/>
              <a:rect l="l" t="t" r="r" b="b"/>
              <a:pathLst>
                <a:path w="6893" h="6893" extrusionOk="0">
                  <a:moveTo>
                    <a:pt x="1" y="1"/>
                  </a:moveTo>
                  <a:lnTo>
                    <a:pt x="1"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039174" y="900086"/>
              <a:ext cx="77477" cy="77477"/>
            </a:xfrm>
            <a:custGeom>
              <a:avLst/>
              <a:gdLst/>
              <a:ahLst/>
              <a:cxnLst/>
              <a:rect l="l" t="t" r="r" b="b"/>
              <a:pathLst>
                <a:path w="6893" h="6893" extrusionOk="0">
                  <a:moveTo>
                    <a:pt x="1" y="0"/>
                  </a:moveTo>
                  <a:lnTo>
                    <a:pt x="1"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1145661" y="796420"/>
              <a:ext cx="77477" cy="77477"/>
            </a:xfrm>
            <a:custGeom>
              <a:avLst/>
              <a:gdLst/>
              <a:ahLst/>
              <a:cxnLst/>
              <a:rect l="l" t="t" r="r" b="b"/>
              <a:pathLst>
                <a:path w="6893" h="6893" extrusionOk="0">
                  <a:moveTo>
                    <a:pt x="0" y="0"/>
                  </a:moveTo>
                  <a:lnTo>
                    <a:pt x="0"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932686" y="796420"/>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1039174" y="692753"/>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145661" y="588806"/>
              <a:ext cx="77477" cy="77758"/>
            </a:xfrm>
            <a:custGeom>
              <a:avLst/>
              <a:gdLst/>
              <a:ahLst/>
              <a:cxnLst/>
              <a:rect l="l" t="t" r="r" b="b"/>
              <a:pathLst>
                <a:path w="6893" h="6918" extrusionOk="0">
                  <a:moveTo>
                    <a:pt x="0" y="0"/>
                  </a:moveTo>
                  <a:lnTo>
                    <a:pt x="0"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039174" y="588806"/>
              <a:ext cx="77477" cy="77758"/>
            </a:xfrm>
            <a:custGeom>
              <a:avLst/>
              <a:gdLst/>
              <a:ahLst/>
              <a:cxnLst/>
              <a:rect l="l" t="t" r="r" b="b"/>
              <a:pathLst>
                <a:path w="6893" h="6918" extrusionOk="0">
                  <a:moveTo>
                    <a:pt x="1" y="0"/>
                  </a:moveTo>
                  <a:lnTo>
                    <a:pt x="1"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932686" y="1003753"/>
              <a:ext cx="77770" cy="77477"/>
            </a:xfrm>
            <a:custGeom>
              <a:avLst/>
              <a:gdLst/>
              <a:ahLst/>
              <a:cxnLst/>
              <a:rect l="l" t="t" r="r" b="b"/>
              <a:pathLst>
                <a:path w="6919" h="6893" extrusionOk="0">
                  <a:moveTo>
                    <a:pt x="1" y="1"/>
                  </a:moveTo>
                  <a:lnTo>
                    <a:pt x="1" y="6893"/>
                  </a:lnTo>
                  <a:lnTo>
                    <a:pt x="6918" y="6893"/>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932686" y="900086"/>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932686" y="692753"/>
              <a:ext cx="77770" cy="77477"/>
            </a:xfrm>
            <a:custGeom>
              <a:avLst/>
              <a:gdLst/>
              <a:ahLst/>
              <a:cxnLst/>
              <a:rect l="l" t="t" r="r" b="b"/>
              <a:pathLst>
                <a:path w="6919" h="6893" extrusionOk="0">
                  <a:moveTo>
                    <a:pt x="1" y="0"/>
                  </a:moveTo>
                  <a:lnTo>
                    <a:pt x="1" y="6892"/>
                  </a:lnTo>
                  <a:lnTo>
                    <a:pt x="6918" y="6892"/>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932686" y="588806"/>
              <a:ext cx="77770" cy="77758"/>
            </a:xfrm>
            <a:custGeom>
              <a:avLst/>
              <a:gdLst/>
              <a:ahLst/>
              <a:cxnLst/>
              <a:rect l="l" t="t" r="r" b="b"/>
              <a:pathLst>
                <a:path w="6919" h="6918" extrusionOk="0">
                  <a:moveTo>
                    <a:pt x="1" y="0"/>
                  </a:moveTo>
                  <a:lnTo>
                    <a:pt x="1" y="6917"/>
                  </a:lnTo>
                  <a:lnTo>
                    <a:pt x="6918" y="6917"/>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1039174" y="485420"/>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1039174" y="381461"/>
              <a:ext cx="77477" cy="77770"/>
            </a:xfrm>
            <a:custGeom>
              <a:avLst/>
              <a:gdLst/>
              <a:ahLst/>
              <a:cxnLst/>
              <a:rect l="l" t="t" r="r" b="b"/>
              <a:pathLst>
                <a:path w="6893" h="6919" extrusionOk="0">
                  <a:moveTo>
                    <a:pt x="1" y="1"/>
                  </a:moveTo>
                  <a:lnTo>
                    <a:pt x="1" y="6918"/>
                  </a:lnTo>
                  <a:lnTo>
                    <a:pt x="6893" y="6918"/>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932686" y="381461"/>
              <a:ext cx="77770" cy="77770"/>
            </a:xfrm>
            <a:custGeom>
              <a:avLst/>
              <a:gdLst/>
              <a:ahLst/>
              <a:cxnLst/>
              <a:rect l="l" t="t" r="r" b="b"/>
              <a:pathLst>
                <a:path w="6919" h="6919" extrusionOk="0">
                  <a:moveTo>
                    <a:pt x="1" y="1"/>
                  </a:moveTo>
                  <a:lnTo>
                    <a:pt x="1" y="6918"/>
                  </a:lnTo>
                  <a:lnTo>
                    <a:pt x="6918" y="6918"/>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0"/>
        <p:cNvGrpSpPr/>
        <p:nvPr/>
      </p:nvGrpSpPr>
      <p:grpSpPr>
        <a:xfrm>
          <a:off x="0" y="0"/>
          <a:ext cx="0" cy="0"/>
          <a:chOff x="0" y="0"/>
          <a:chExt cx="0" cy="0"/>
        </a:xfrm>
      </p:grpSpPr>
      <p:pic>
        <p:nvPicPr>
          <p:cNvPr id="81" name="Google Shape;81;p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82" name="Google Shape;82;p5"/>
          <p:cNvSpPr txBox="1">
            <a:spLocks noGrp="1"/>
          </p:cNvSpPr>
          <p:nvPr>
            <p:ph type="subTitle" idx="1"/>
          </p:nvPr>
        </p:nvSpPr>
        <p:spPr>
          <a:xfrm>
            <a:off x="715100" y="2252388"/>
            <a:ext cx="2973000" cy="6492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Montserrat SemiBold"/>
              <a:buNone/>
              <a:defRPr sz="2000" i="1">
                <a:latin typeface="Montserrat SemiBold"/>
                <a:ea typeface="Montserrat SemiBold"/>
                <a:cs typeface="Montserrat SemiBold"/>
                <a:sym typeface="Montserrat SemiBold"/>
              </a:defRPr>
            </a:lvl1pPr>
            <a:lvl2pPr lvl="1"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2pPr>
            <a:lvl3pPr lvl="2"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3pPr>
            <a:lvl4pPr lvl="3"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4pPr>
            <a:lvl5pPr lvl="4"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5pPr>
            <a:lvl6pPr lvl="5"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6pPr>
            <a:lvl7pPr lvl="6"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7pPr>
            <a:lvl8pPr lvl="7"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8pPr>
            <a:lvl9pPr lvl="8" algn="ctr">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9pPr>
          </a:lstStyle>
          <a:p>
            <a:endParaRPr/>
          </a:p>
        </p:txBody>
      </p:sp>
      <p:sp>
        <p:nvSpPr>
          <p:cNvPr id="83" name="Google Shape;83;p5"/>
          <p:cNvSpPr txBox="1">
            <a:spLocks noGrp="1"/>
          </p:cNvSpPr>
          <p:nvPr>
            <p:ph type="subTitle" idx="2"/>
          </p:nvPr>
        </p:nvSpPr>
        <p:spPr>
          <a:xfrm>
            <a:off x="5456500" y="2252404"/>
            <a:ext cx="2971800" cy="6492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Montserrat SemiBold"/>
              <a:buNone/>
              <a:defRPr sz="2000" i="1">
                <a:solidFill>
                  <a:schemeClr val="l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2pPr>
            <a:lvl3pPr lvl="2"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3pPr>
            <a:lvl4pPr lvl="3"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4pPr>
            <a:lvl5pPr lvl="4"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5pPr>
            <a:lvl6pPr lvl="5"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6pPr>
            <a:lvl7pPr lvl="6"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7pPr>
            <a:lvl8pPr lvl="7"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8pPr>
            <a:lvl9pPr lvl="8" algn="ctr" rtl="0">
              <a:lnSpc>
                <a:spcPct val="100000"/>
              </a:lnSpc>
              <a:spcBef>
                <a:spcPts val="0"/>
              </a:spcBef>
              <a:spcAft>
                <a:spcPts val="0"/>
              </a:spcAft>
              <a:buSzPts val="2500"/>
              <a:buFont typeface="Montserrat SemiBold"/>
              <a:buNone/>
              <a:defRPr sz="2500" i="1">
                <a:latin typeface="Montserrat SemiBold"/>
                <a:ea typeface="Montserrat SemiBold"/>
                <a:cs typeface="Montserrat SemiBold"/>
                <a:sym typeface="Montserrat SemiBold"/>
              </a:defRPr>
            </a:lvl9pPr>
          </a:lstStyle>
          <a:p>
            <a:endParaRPr/>
          </a:p>
        </p:txBody>
      </p:sp>
      <p:sp>
        <p:nvSpPr>
          <p:cNvPr id="84" name="Google Shape;84;p5"/>
          <p:cNvSpPr txBox="1">
            <a:spLocks noGrp="1"/>
          </p:cNvSpPr>
          <p:nvPr>
            <p:ph type="subTitle" idx="3"/>
          </p:nvPr>
        </p:nvSpPr>
        <p:spPr>
          <a:xfrm>
            <a:off x="715400" y="2901600"/>
            <a:ext cx="2973000" cy="17070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5"/>
          <p:cNvSpPr txBox="1">
            <a:spLocks noGrp="1"/>
          </p:cNvSpPr>
          <p:nvPr>
            <p:ph type="subTitle" idx="4"/>
          </p:nvPr>
        </p:nvSpPr>
        <p:spPr>
          <a:xfrm>
            <a:off x="5456800" y="2901619"/>
            <a:ext cx="2971800" cy="17070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 name="Google Shape;86;p5"/>
          <p:cNvGrpSpPr/>
          <p:nvPr/>
        </p:nvGrpSpPr>
        <p:grpSpPr>
          <a:xfrm>
            <a:off x="354312" y="279229"/>
            <a:ext cx="207172" cy="321077"/>
            <a:chOff x="815599" y="717719"/>
            <a:chExt cx="207172" cy="321077"/>
          </a:xfrm>
        </p:grpSpPr>
        <p:sp>
          <p:nvSpPr>
            <p:cNvPr id="87" name="Google Shape;87;p5"/>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5400000">
            <a:off x="4200025" y="4617065"/>
            <a:ext cx="207172" cy="554372"/>
            <a:chOff x="568750" y="238125"/>
            <a:chExt cx="402275" cy="1076450"/>
          </a:xfrm>
        </p:grpSpPr>
        <p:sp>
          <p:nvSpPr>
            <p:cNvPr id="92" name="Google Shape;92;p5"/>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5"/>
          <p:cNvGrpSpPr/>
          <p:nvPr/>
        </p:nvGrpSpPr>
        <p:grpSpPr>
          <a:xfrm flipH="1">
            <a:off x="8657049" y="1480744"/>
            <a:ext cx="207172" cy="321077"/>
            <a:chOff x="815599" y="717719"/>
            <a:chExt cx="207172" cy="321077"/>
          </a:xfrm>
        </p:grpSpPr>
        <p:sp>
          <p:nvSpPr>
            <p:cNvPr id="99" name="Google Shape;99;p5"/>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5"/>
          <p:cNvSpPr txBox="1">
            <a:spLocks noGrp="1"/>
          </p:cNvSpPr>
          <p:nvPr>
            <p:ph type="title"/>
          </p:nvPr>
        </p:nvSpPr>
        <p:spPr>
          <a:xfrm>
            <a:off x="720000" y="535000"/>
            <a:ext cx="7704000" cy="586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pic>
        <p:nvPicPr>
          <p:cNvPr id="125" name="Google Shape;125;p7"/>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26" name="Google Shape;126;p7"/>
          <p:cNvSpPr txBox="1">
            <a:spLocks noGrp="1"/>
          </p:cNvSpPr>
          <p:nvPr>
            <p:ph type="body" idx="1"/>
          </p:nvPr>
        </p:nvSpPr>
        <p:spPr>
          <a:xfrm>
            <a:off x="720000" y="1543950"/>
            <a:ext cx="4905300" cy="3064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marL="457200" lvl="0" indent="-317500" rtl="0">
              <a:spcBef>
                <a:spcPts val="0"/>
              </a:spcBef>
              <a:spcAft>
                <a:spcPts val="0"/>
              </a:spcAft>
              <a:buClr>
                <a:schemeClr val="accen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27" name="Google Shape;127;p7"/>
          <p:cNvSpPr txBox="1">
            <a:spLocks noGrp="1"/>
          </p:cNvSpPr>
          <p:nvPr>
            <p:ph type="title"/>
          </p:nvPr>
        </p:nvSpPr>
        <p:spPr>
          <a:xfrm>
            <a:off x="720000" y="535000"/>
            <a:ext cx="4905300" cy="1032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128" name="Google Shape;128;p7"/>
          <p:cNvGrpSpPr/>
          <p:nvPr/>
        </p:nvGrpSpPr>
        <p:grpSpPr>
          <a:xfrm rot="5400000">
            <a:off x="6518063" y="4387265"/>
            <a:ext cx="207172" cy="554372"/>
            <a:chOff x="568750" y="238125"/>
            <a:chExt cx="402275" cy="1076450"/>
          </a:xfrm>
        </p:grpSpPr>
        <p:sp>
          <p:nvSpPr>
            <p:cNvPr id="129" name="Google Shape;129;p7"/>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7"/>
          <p:cNvGrpSpPr/>
          <p:nvPr/>
        </p:nvGrpSpPr>
        <p:grpSpPr>
          <a:xfrm rot="10800000" flipH="1">
            <a:off x="8647099" y="1467744"/>
            <a:ext cx="207172" cy="321077"/>
            <a:chOff x="815599" y="717719"/>
            <a:chExt cx="207172" cy="321077"/>
          </a:xfrm>
        </p:grpSpPr>
        <p:sp>
          <p:nvSpPr>
            <p:cNvPr id="136" name="Google Shape;136;p7"/>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7"/>
          <p:cNvGrpSpPr/>
          <p:nvPr/>
        </p:nvGrpSpPr>
        <p:grpSpPr>
          <a:xfrm>
            <a:off x="383024" y="3284106"/>
            <a:ext cx="207172" cy="321077"/>
            <a:chOff x="815599" y="717719"/>
            <a:chExt cx="207172" cy="321077"/>
          </a:xfrm>
        </p:grpSpPr>
        <p:sp>
          <p:nvSpPr>
            <p:cNvPr id="141" name="Google Shape;141;p7"/>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pic>
        <p:nvPicPr>
          <p:cNvPr id="170" name="Google Shape;170;p9"/>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171" name="Google Shape;171;p9"/>
          <p:cNvSpPr txBox="1">
            <a:spLocks noGrp="1"/>
          </p:cNvSpPr>
          <p:nvPr>
            <p:ph type="title"/>
          </p:nvPr>
        </p:nvSpPr>
        <p:spPr>
          <a:xfrm>
            <a:off x="2559863" y="1223550"/>
            <a:ext cx="5455500" cy="9675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 name="Google Shape;172;p9"/>
          <p:cNvSpPr txBox="1">
            <a:spLocks noGrp="1"/>
          </p:cNvSpPr>
          <p:nvPr>
            <p:ph type="subTitle" idx="1"/>
          </p:nvPr>
        </p:nvSpPr>
        <p:spPr>
          <a:xfrm>
            <a:off x="2555175" y="2191066"/>
            <a:ext cx="5455500" cy="17289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3" name="Google Shape;173;p9"/>
          <p:cNvGrpSpPr/>
          <p:nvPr/>
        </p:nvGrpSpPr>
        <p:grpSpPr>
          <a:xfrm>
            <a:off x="8327550" y="2465415"/>
            <a:ext cx="207172" cy="554372"/>
            <a:chOff x="568750" y="238125"/>
            <a:chExt cx="402275" cy="1076450"/>
          </a:xfrm>
        </p:grpSpPr>
        <p:sp>
          <p:nvSpPr>
            <p:cNvPr id="174" name="Google Shape;174;p9"/>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9"/>
          <p:cNvGrpSpPr/>
          <p:nvPr/>
        </p:nvGrpSpPr>
        <p:grpSpPr>
          <a:xfrm>
            <a:off x="715088" y="309173"/>
            <a:ext cx="207172" cy="321077"/>
            <a:chOff x="8428900" y="4287435"/>
            <a:chExt cx="207172" cy="321077"/>
          </a:xfrm>
        </p:grpSpPr>
        <p:sp>
          <p:nvSpPr>
            <p:cNvPr id="181" name="Google Shape;181;p9"/>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9"/>
          <p:cNvGrpSpPr/>
          <p:nvPr/>
        </p:nvGrpSpPr>
        <p:grpSpPr>
          <a:xfrm rot="-5400000">
            <a:off x="3023511" y="4317711"/>
            <a:ext cx="290453" cy="699769"/>
            <a:chOff x="932686" y="381461"/>
            <a:chExt cx="290453" cy="699769"/>
          </a:xfrm>
        </p:grpSpPr>
        <p:sp>
          <p:nvSpPr>
            <p:cNvPr id="186" name="Google Shape;186;p9"/>
            <p:cNvSpPr/>
            <p:nvPr/>
          </p:nvSpPr>
          <p:spPr>
            <a:xfrm>
              <a:off x="1145661" y="1003753"/>
              <a:ext cx="77477" cy="77477"/>
            </a:xfrm>
            <a:custGeom>
              <a:avLst/>
              <a:gdLst/>
              <a:ahLst/>
              <a:cxnLst/>
              <a:rect l="l" t="t" r="r" b="b"/>
              <a:pathLst>
                <a:path w="6893" h="6893" extrusionOk="0">
                  <a:moveTo>
                    <a:pt x="0" y="1"/>
                  </a:moveTo>
                  <a:lnTo>
                    <a:pt x="0"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1039174" y="1003753"/>
              <a:ext cx="77477" cy="77477"/>
            </a:xfrm>
            <a:custGeom>
              <a:avLst/>
              <a:gdLst/>
              <a:ahLst/>
              <a:cxnLst/>
              <a:rect l="l" t="t" r="r" b="b"/>
              <a:pathLst>
                <a:path w="6893" h="6893" extrusionOk="0">
                  <a:moveTo>
                    <a:pt x="1" y="1"/>
                  </a:moveTo>
                  <a:lnTo>
                    <a:pt x="1"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039174" y="900086"/>
              <a:ext cx="77477" cy="77477"/>
            </a:xfrm>
            <a:custGeom>
              <a:avLst/>
              <a:gdLst/>
              <a:ahLst/>
              <a:cxnLst/>
              <a:rect l="l" t="t" r="r" b="b"/>
              <a:pathLst>
                <a:path w="6893" h="6893" extrusionOk="0">
                  <a:moveTo>
                    <a:pt x="1" y="0"/>
                  </a:moveTo>
                  <a:lnTo>
                    <a:pt x="1"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1145661" y="796420"/>
              <a:ext cx="77477" cy="77477"/>
            </a:xfrm>
            <a:custGeom>
              <a:avLst/>
              <a:gdLst/>
              <a:ahLst/>
              <a:cxnLst/>
              <a:rect l="l" t="t" r="r" b="b"/>
              <a:pathLst>
                <a:path w="6893" h="6893" extrusionOk="0">
                  <a:moveTo>
                    <a:pt x="0" y="0"/>
                  </a:moveTo>
                  <a:lnTo>
                    <a:pt x="0"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932686" y="796420"/>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1039174" y="692753"/>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1145661" y="588806"/>
              <a:ext cx="77477" cy="77758"/>
            </a:xfrm>
            <a:custGeom>
              <a:avLst/>
              <a:gdLst/>
              <a:ahLst/>
              <a:cxnLst/>
              <a:rect l="l" t="t" r="r" b="b"/>
              <a:pathLst>
                <a:path w="6893" h="6918" extrusionOk="0">
                  <a:moveTo>
                    <a:pt x="0" y="0"/>
                  </a:moveTo>
                  <a:lnTo>
                    <a:pt x="0"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1039174" y="588806"/>
              <a:ext cx="77477" cy="77758"/>
            </a:xfrm>
            <a:custGeom>
              <a:avLst/>
              <a:gdLst/>
              <a:ahLst/>
              <a:cxnLst/>
              <a:rect l="l" t="t" r="r" b="b"/>
              <a:pathLst>
                <a:path w="6893" h="6918" extrusionOk="0">
                  <a:moveTo>
                    <a:pt x="1" y="0"/>
                  </a:moveTo>
                  <a:lnTo>
                    <a:pt x="1"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932686" y="1003753"/>
              <a:ext cx="77770" cy="77477"/>
            </a:xfrm>
            <a:custGeom>
              <a:avLst/>
              <a:gdLst/>
              <a:ahLst/>
              <a:cxnLst/>
              <a:rect l="l" t="t" r="r" b="b"/>
              <a:pathLst>
                <a:path w="6919" h="6893" extrusionOk="0">
                  <a:moveTo>
                    <a:pt x="1" y="1"/>
                  </a:moveTo>
                  <a:lnTo>
                    <a:pt x="1" y="6893"/>
                  </a:lnTo>
                  <a:lnTo>
                    <a:pt x="6918" y="6893"/>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932686" y="900086"/>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932686" y="692753"/>
              <a:ext cx="77770" cy="77477"/>
            </a:xfrm>
            <a:custGeom>
              <a:avLst/>
              <a:gdLst/>
              <a:ahLst/>
              <a:cxnLst/>
              <a:rect l="l" t="t" r="r" b="b"/>
              <a:pathLst>
                <a:path w="6919" h="6893" extrusionOk="0">
                  <a:moveTo>
                    <a:pt x="1" y="0"/>
                  </a:moveTo>
                  <a:lnTo>
                    <a:pt x="1" y="6892"/>
                  </a:lnTo>
                  <a:lnTo>
                    <a:pt x="6918" y="6892"/>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932686" y="588806"/>
              <a:ext cx="77770" cy="77758"/>
            </a:xfrm>
            <a:custGeom>
              <a:avLst/>
              <a:gdLst/>
              <a:ahLst/>
              <a:cxnLst/>
              <a:rect l="l" t="t" r="r" b="b"/>
              <a:pathLst>
                <a:path w="6919" h="6918" extrusionOk="0">
                  <a:moveTo>
                    <a:pt x="1" y="0"/>
                  </a:moveTo>
                  <a:lnTo>
                    <a:pt x="1" y="6917"/>
                  </a:lnTo>
                  <a:lnTo>
                    <a:pt x="6918" y="6917"/>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1039174" y="485420"/>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1039174" y="381461"/>
              <a:ext cx="77477" cy="77770"/>
            </a:xfrm>
            <a:custGeom>
              <a:avLst/>
              <a:gdLst/>
              <a:ahLst/>
              <a:cxnLst/>
              <a:rect l="l" t="t" r="r" b="b"/>
              <a:pathLst>
                <a:path w="6893" h="6919" extrusionOk="0">
                  <a:moveTo>
                    <a:pt x="1" y="1"/>
                  </a:moveTo>
                  <a:lnTo>
                    <a:pt x="1" y="6918"/>
                  </a:lnTo>
                  <a:lnTo>
                    <a:pt x="6893" y="6918"/>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932686" y="381461"/>
              <a:ext cx="77770" cy="77770"/>
            </a:xfrm>
            <a:custGeom>
              <a:avLst/>
              <a:gdLst/>
              <a:ahLst/>
              <a:cxnLst/>
              <a:rect l="l" t="t" r="r" b="b"/>
              <a:pathLst>
                <a:path w="6919" h="6919" extrusionOk="0">
                  <a:moveTo>
                    <a:pt x="1" y="1"/>
                  </a:moveTo>
                  <a:lnTo>
                    <a:pt x="1" y="6918"/>
                  </a:lnTo>
                  <a:lnTo>
                    <a:pt x="6918" y="6918"/>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2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26"/>
        <p:cNvGrpSpPr/>
        <p:nvPr/>
      </p:nvGrpSpPr>
      <p:grpSpPr>
        <a:xfrm>
          <a:off x="0" y="0"/>
          <a:ext cx="0" cy="0"/>
          <a:chOff x="0" y="0"/>
          <a:chExt cx="0" cy="0"/>
        </a:xfrm>
      </p:grpSpPr>
      <p:pic>
        <p:nvPicPr>
          <p:cNvPr id="227" name="Google Shape;227;p13"/>
          <p:cNvPicPr preferRelativeResize="0"/>
          <p:nvPr/>
        </p:nvPicPr>
        <p:blipFill>
          <a:blip r:embed="rId2">
            <a:alphaModFix/>
          </a:blip>
          <a:stretch>
            <a:fillRect/>
          </a:stretch>
        </p:blipFill>
        <p:spPr>
          <a:xfrm>
            <a:off x="279776" y="188821"/>
            <a:ext cx="8584448" cy="4765858"/>
          </a:xfrm>
          <a:prstGeom prst="rect">
            <a:avLst/>
          </a:prstGeom>
          <a:noFill/>
          <a:ln>
            <a:noFill/>
          </a:ln>
        </p:spPr>
      </p:pic>
      <p:sp>
        <p:nvSpPr>
          <p:cNvPr id="228" name="Google Shape;228;p13"/>
          <p:cNvSpPr txBox="1">
            <a:spLocks noGrp="1"/>
          </p:cNvSpPr>
          <p:nvPr>
            <p:ph type="title"/>
          </p:nvPr>
        </p:nvSpPr>
        <p:spPr>
          <a:xfrm>
            <a:off x="1794300" y="1417300"/>
            <a:ext cx="24318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2400"/>
              <a:buNone/>
              <a:defRPr sz="2000" i="1"/>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29" name="Google Shape;229;p13"/>
          <p:cNvSpPr txBox="1">
            <a:spLocks noGrp="1"/>
          </p:cNvSpPr>
          <p:nvPr>
            <p:ph type="title" idx="2" hasCustomPrompt="1"/>
          </p:nvPr>
        </p:nvSpPr>
        <p:spPr>
          <a:xfrm>
            <a:off x="948600" y="1417300"/>
            <a:ext cx="14421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subTitle" idx="1"/>
          </p:nvPr>
        </p:nvSpPr>
        <p:spPr>
          <a:xfrm>
            <a:off x="1794300" y="2080025"/>
            <a:ext cx="2432400" cy="484800"/>
          </a:xfrm>
          <a:prstGeom prst="rect">
            <a:avLst/>
          </a:prstGeom>
          <a:solidFill>
            <a:schemeClr val="accent3"/>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1" name="Google Shape;231;p13"/>
          <p:cNvSpPr txBox="1">
            <a:spLocks noGrp="1"/>
          </p:cNvSpPr>
          <p:nvPr>
            <p:ph type="title" idx="3"/>
          </p:nvPr>
        </p:nvSpPr>
        <p:spPr>
          <a:xfrm>
            <a:off x="5633250" y="1417300"/>
            <a:ext cx="24324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2400"/>
              <a:buNone/>
              <a:defRPr sz="2000" i="1"/>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32" name="Google Shape;232;p13"/>
          <p:cNvSpPr txBox="1">
            <a:spLocks noGrp="1"/>
          </p:cNvSpPr>
          <p:nvPr>
            <p:ph type="title" idx="4" hasCustomPrompt="1"/>
          </p:nvPr>
        </p:nvSpPr>
        <p:spPr>
          <a:xfrm>
            <a:off x="4800600" y="1417300"/>
            <a:ext cx="15009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subTitle" idx="5"/>
          </p:nvPr>
        </p:nvSpPr>
        <p:spPr>
          <a:xfrm>
            <a:off x="5633250" y="2080013"/>
            <a:ext cx="2432400" cy="484800"/>
          </a:xfrm>
          <a:prstGeom prst="rect">
            <a:avLst/>
          </a:prstGeom>
          <a:solidFill>
            <a:schemeClr val="accent3"/>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4" name="Google Shape;234;p13"/>
          <p:cNvSpPr txBox="1">
            <a:spLocks noGrp="1"/>
          </p:cNvSpPr>
          <p:nvPr>
            <p:ph type="title" idx="6"/>
          </p:nvPr>
        </p:nvSpPr>
        <p:spPr>
          <a:xfrm>
            <a:off x="1794300" y="3142847"/>
            <a:ext cx="24324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2400"/>
              <a:buNone/>
              <a:defRPr sz="2000" i="1"/>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35" name="Google Shape;235;p13"/>
          <p:cNvSpPr txBox="1">
            <a:spLocks noGrp="1"/>
          </p:cNvSpPr>
          <p:nvPr>
            <p:ph type="title" idx="7" hasCustomPrompt="1"/>
          </p:nvPr>
        </p:nvSpPr>
        <p:spPr>
          <a:xfrm>
            <a:off x="948600" y="3142847"/>
            <a:ext cx="14421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6" name="Google Shape;236;p13"/>
          <p:cNvSpPr txBox="1">
            <a:spLocks noGrp="1"/>
          </p:cNvSpPr>
          <p:nvPr>
            <p:ph type="subTitle" idx="8"/>
          </p:nvPr>
        </p:nvSpPr>
        <p:spPr>
          <a:xfrm>
            <a:off x="1794300" y="3805569"/>
            <a:ext cx="2432400" cy="484800"/>
          </a:xfrm>
          <a:prstGeom prst="rect">
            <a:avLst/>
          </a:prstGeom>
          <a:solidFill>
            <a:schemeClr val="accent3"/>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7" name="Google Shape;237;p13"/>
          <p:cNvSpPr txBox="1">
            <a:spLocks noGrp="1"/>
          </p:cNvSpPr>
          <p:nvPr>
            <p:ph type="title" idx="9"/>
          </p:nvPr>
        </p:nvSpPr>
        <p:spPr>
          <a:xfrm>
            <a:off x="5633250" y="3142803"/>
            <a:ext cx="2432400" cy="5865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2400"/>
              <a:buNone/>
              <a:defRPr sz="2000" i="1"/>
            </a:lvl1pPr>
            <a:lvl2pPr lvl="1"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38" name="Google Shape;238;p13"/>
          <p:cNvSpPr txBox="1">
            <a:spLocks noGrp="1"/>
          </p:cNvSpPr>
          <p:nvPr>
            <p:ph type="title" idx="13" hasCustomPrompt="1"/>
          </p:nvPr>
        </p:nvSpPr>
        <p:spPr>
          <a:xfrm>
            <a:off x="4800600" y="3142803"/>
            <a:ext cx="1500900" cy="5853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000"/>
              <a:buNone/>
              <a:defRPr b="1">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9" name="Google Shape;239;p13"/>
          <p:cNvSpPr txBox="1">
            <a:spLocks noGrp="1"/>
          </p:cNvSpPr>
          <p:nvPr>
            <p:ph type="subTitle" idx="14"/>
          </p:nvPr>
        </p:nvSpPr>
        <p:spPr>
          <a:xfrm>
            <a:off x="5633250" y="3805535"/>
            <a:ext cx="2432400" cy="484800"/>
          </a:xfrm>
          <a:prstGeom prst="rect">
            <a:avLst/>
          </a:prstGeom>
          <a:solidFill>
            <a:schemeClr val="accent3"/>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13"/>
          <p:cNvSpPr txBox="1">
            <a:spLocks noGrp="1"/>
          </p:cNvSpPr>
          <p:nvPr>
            <p:ph type="title" idx="15"/>
          </p:nvPr>
        </p:nvSpPr>
        <p:spPr>
          <a:xfrm>
            <a:off x="720000" y="535000"/>
            <a:ext cx="7704000" cy="5865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1" name="Google Shape;241;p13"/>
          <p:cNvGrpSpPr/>
          <p:nvPr/>
        </p:nvGrpSpPr>
        <p:grpSpPr>
          <a:xfrm>
            <a:off x="8648774" y="1605106"/>
            <a:ext cx="207172" cy="321077"/>
            <a:chOff x="815599" y="717719"/>
            <a:chExt cx="207172" cy="321077"/>
          </a:xfrm>
        </p:grpSpPr>
        <p:sp>
          <p:nvSpPr>
            <p:cNvPr id="242" name="Google Shape;242;p1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3" name="Google Shape;243;p1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4" name="Google Shape;244;p1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245;p1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46" name="Google Shape;246;p13"/>
          <p:cNvGrpSpPr/>
          <p:nvPr/>
        </p:nvGrpSpPr>
        <p:grpSpPr>
          <a:xfrm rot="5400000">
            <a:off x="8048125" y="4543940"/>
            <a:ext cx="207172" cy="554372"/>
            <a:chOff x="568750" y="238125"/>
            <a:chExt cx="402275" cy="1076450"/>
          </a:xfrm>
        </p:grpSpPr>
        <p:sp>
          <p:nvSpPr>
            <p:cNvPr id="247" name="Google Shape;247;p13"/>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3"/>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3"/>
          <p:cNvGrpSpPr/>
          <p:nvPr/>
        </p:nvGrpSpPr>
        <p:grpSpPr>
          <a:xfrm flipH="1">
            <a:off x="294749" y="3302681"/>
            <a:ext cx="207172" cy="321077"/>
            <a:chOff x="815599" y="717719"/>
            <a:chExt cx="207172" cy="321077"/>
          </a:xfrm>
        </p:grpSpPr>
        <p:sp>
          <p:nvSpPr>
            <p:cNvPr id="254" name="Google Shape;254;p13"/>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section 1">
  <p:cSld name="BLANK_1_1_2">
    <p:spTree>
      <p:nvGrpSpPr>
        <p:cNvPr id="1" name="Shape 288"/>
        <p:cNvGrpSpPr/>
        <p:nvPr/>
      </p:nvGrpSpPr>
      <p:grpSpPr>
        <a:xfrm>
          <a:off x="0" y="0"/>
          <a:ext cx="0" cy="0"/>
          <a:chOff x="0" y="0"/>
          <a:chExt cx="0" cy="0"/>
        </a:xfrm>
      </p:grpSpPr>
      <p:pic>
        <p:nvPicPr>
          <p:cNvPr id="289" name="Google Shape;289;p15"/>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290" name="Google Shape;290;p15"/>
          <p:cNvSpPr txBox="1">
            <a:spLocks noGrp="1"/>
          </p:cNvSpPr>
          <p:nvPr>
            <p:ph type="title"/>
          </p:nvPr>
        </p:nvSpPr>
        <p:spPr>
          <a:xfrm>
            <a:off x="2419900" y="2001300"/>
            <a:ext cx="6009000" cy="1580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spcBef>
                <a:spcPts val="0"/>
              </a:spcBef>
              <a:spcAft>
                <a:spcPts val="0"/>
              </a:spcAft>
              <a:buSzPts val="3600"/>
              <a:buNone/>
              <a:defRPr sz="4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91" name="Google Shape;291;p15"/>
          <p:cNvSpPr txBox="1">
            <a:spLocks noGrp="1"/>
          </p:cNvSpPr>
          <p:nvPr>
            <p:ph type="title" idx="2" hasCustomPrompt="1"/>
          </p:nvPr>
        </p:nvSpPr>
        <p:spPr>
          <a:xfrm>
            <a:off x="6893200" y="967825"/>
            <a:ext cx="1535700" cy="1009800"/>
          </a:xfrm>
          <a:prstGeom prst="rect">
            <a:avLst/>
          </a:prstGeom>
          <a:solidFill>
            <a:schemeClr val="accent3"/>
          </a:solidFill>
        </p:spPr>
        <p:txBody>
          <a:bodyPr spcFirstLastPara="1" wrap="square" lIns="91425" tIns="91425" rIns="91425" bIns="91425" anchor="ctr" anchorCtr="0">
            <a:noAutofit/>
          </a:bodyPr>
          <a:lstStyle>
            <a:lvl1pPr lvl="0" rtl="0">
              <a:spcBef>
                <a:spcPts val="0"/>
              </a:spcBef>
              <a:spcAft>
                <a:spcPts val="0"/>
              </a:spcAft>
              <a:buSzPts val="6000"/>
              <a:buNone/>
              <a:defRPr sz="6900" b="1">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2" name="Google Shape;292;p15"/>
          <p:cNvSpPr txBox="1">
            <a:spLocks noGrp="1"/>
          </p:cNvSpPr>
          <p:nvPr>
            <p:ph type="subTitle" idx="1"/>
          </p:nvPr>
        </p:nvSpPr>
        <p:spPr>
          <a:xfrm>
            <a:off x="2419900" y="3581975"/>
            <a:ext cx="6009000" cy="5937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293" name="Google Shape;293;p15"/>
          <p:cNvGrpSpPr/>
          <p:nvPr/>
        </p:nvGrpSpPr>
        <p:grpSpPr>
          <a:xfrm rot="-5400000">
            <a:off x="6613225" y="4374065"/>
            <a:ext cx="207172" cy="554372"/>
            <a:chOff x="568750" y="238125"/>
            <a:chExt cx="402275" cy="1076450"/>
          </a:xfrm>
        </p:grpSpPr>
        <p:sp>
          <p:nvSpPr>
            <p:cNvPr id="294" name="Google Shape;294;p15"/>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 name="Google Shape;300;p15"/>
          <p:cNvGrpSpPr/>
          <p:nvPr/>
        </p:nvGrpSpPr>
        <p:grpSpPr>
          <a:xfrm>
            <a:off x="7882299" y="213919"/>
            <a:ext cx="207172" cy="321077"/>
            <a:chOff x="815599" y="717719"/>
            <a:chExt cx="207172" cy="321077"/>
          </a:xfrm>
        </p:grpSpPr>
        <p:sp>
          <p:nvSpPr>
            <p:cNvPr id="301" name="Google Shape;301;p15"/>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5"/>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5"/>
          <p:cNvGrpSpPr/>
          <p:nvPr/>
        </p:nvGrpSpPr>
        <p:grpSpPr>
          <a:xfrm>
            <a:off x="715099" y="330544"/>
            <a:ext cx="207172" cy="204262"/>
            <a:chOff x="766374" y="330733"/>
            <a:chExt cx="207172" cy="204262"/>
          </a:xfrm>
        </p:grpSpPr>
        <p:sp>
          <p:nvSpPr>
            <p:cNvPr id="306" name="Google Shape;306;p15"/>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5"/>
          <p:cNvGrpSpPr/>
          <p:nvPr/>
        </p:nvGrpSpPr>
        <p:grpSpPr>
          <a:xfrm>
            <a:off x="569624" y="3194331"/>
            <a:ext cx="207172" cy="321077"/>
            <a:chOff x="815599" y="717719"/>
            <a:chExt cx="207172" cy="321077"/>
          </a:xfrm>
        </p:grpSpPr>
        <p:sp>
          <p:nvSpPr>
            <p:cNvPr id="310" name="Google Shape;310;p15"/>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96"/>
        <p:cNvGrpSpPr/>
        <p:nvPr/>
      </p:nvGrpSpPr>
      <p:grpSpPr>
        <a:xfrm>
          <a:off x="0" y="0"/>
          <a:ext cx="0" cy="0"/>
          <a:chOff x="0" y="0"/>
          <a:chExt cx="0" cy="0"/>
        </a:xfrm>
      </p:grpSpPr>
      <p:pic>
        <p:nvPicPr>
          <p:cNvPr id="497" name="Google Shape;497;p24"/>
          <p:cNvPicPr preferRelativeResize="0"/>
          <p:nvPr/>
        </p:nvPicPr>
        <p:blipFill>
          <a:blip r:embed="rId2">
            <a:alphaModFix/>
          </a:blip>
          <a:stretch>
            <a:fillRect/>
          </a:stretch>
        </p:blipFill>
        <p:spPr>
          <a:xfrm>
            <a:off x="279776" y="188808"/>
            <a:ext cx="8584448" cy="4765883"/>
          </a:xfrm>
          <a:prstGeom prst="rect">
            <a:avLst/>
          </a:prstGeom>
          <a:noFill/>
          <a:ln>
            <a:noFill/>
          </a:ln>
        </p:spPr>
      </p:pic>
      <p:sp>
        <p:nvSpPr>
          <p:cNvPr id="498" name="Google Shape;498;p24"/>
          <p:cNvSpPr txBox="1">
            <a:spLocks noGrp="1"/>
          </p:cNvSpPr>
          <p:nvPr>
            <p:ph type="title"/>
          </p:nvPr>
        </p:nvSpPr>
        <p:spPr>
          <a:xfrm>
            <a:off x="3098400" y="962175"/>
            <a:ext cx="4279200" cy="11430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3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9" name="Google Shape;499;p24"/>
          <p:cNvSpPr txBox="1">
            <a:spLocks noGrp="1"/>
          </p:cNvSpPr>
          <p:nvPr>
            <p:ph type="subTitle" idx="1"/>
          </p:nvPr>
        </p:nvSpPr>
        <p:spPr>
          <a:xfrm>
            <a:off x="3098400" y="2100825"/>
            <a:ext cx="4279200" cy="2048400"/>
          </a:xfrm>
          <a:prstGeom prst="rect">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00" name="Google Shape;500;p24"/>
          <p:cNvGrpSpPr/>
          <p:nvPr/>
        </p:nvGrpSpPr>
        <p:grpSpPr>
          <a:xfrm>
            <a:off x="8327550" y="2465415"/>
            <a:ext cx="207172" cy="554372"/>
            <a:chOff x="568750" y="238125"/>
            <a:chExt cx="402275" cy="1076450"/>
          </a:xfrm>
        </p:grpSpPr>
        <p:sp>
          <p:nvSpPr>
            <p:cNvPr id="501" name="Google Shape;501;p24"/>
            <p:cNvSpPr/>
            <p:nvPr/>
          </p:nvSpPr>
          <p:spPr>
            <a:xfrm>
              <a:off x="568750" y="238125"/>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801200" y="238125"/>
              <a:ext cx="169825" cy="169825"/>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801200" y="464925"/>
              <a:ext cx="169825" cy="169825"/>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4"/>
            <p:cNvSpPr/>
            <p:nvPr/>
          </p:nvSpPr>
          <p:spPr>
            <a:xfrm>
              <a:off x="568750" y="691750"/>
              <a:ext cx="169800" cy="169825"/>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4"/>
            <p:cNvSpPr/>
            <p:nvPr/>
          </p:nvSpPr>
          <p:spPr>
            <a:xfrm>
              <a:off x="801200" y="918575"/>
              <a:ext cx="169825" cy="169200"/>
            </a:xfrm>
            <a:custGeom>
              <a:avLst/>
              <a:gdLst/>
              <a:ahLst/>
              <a:cxnLst/>
              <a:rect l="l" t="t" r="r" b="b"/>
              <a:pathLst>
                <a:path w="6793" h="6768" extrusionOk="0">
                  <a:moveTo>
                    <a:pt x="0" y="0"/>
                  </a:moveTo>
                  <a:lnTo>
                    <a:pt x="0" y="6767"/>
                  </a:lnTo>
                  <a:lnTo>
                    <a:pt x="6792" y="6767"/>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a:off x="568750" y="1145375"/>
              <a:ext cx="169800" cy="169200"/>
            </a:xfrm>
            <a:custGeom>
              <a:avLst/>
              <a:gdLst/>
              <a:ahLst/>
              <a:cxnLst/>
              <a:rect l="l" t="t" r="r" b="b"/>
              <a:pathLst>
                <a:path w="6792" h="6768" extrusionOk="0">
                  <a:moveTo>
                    <a:pt x="0" y="1"/>
                  </a:moveTo>
                  <a:lnTo>
                    <a:pt x="0" y="6768"/>
                  </a:lnTo>
                  <a:lnTo>
                    <a:pt x="6792" y="6768"/>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24"/>
          <p:cNvGrpSpPr/>
          <p:nvPr/>
        </p:nvGrpSpPr>
        <p:grpSpPr>
          <a:xfrm>
            <a:off x="715088" y="309173"/>
            <a:ext cx="207172" cy="321077"/>
            <a:chOff x="8428900" y="4287435"/>
            <a:chExt cx="207172" cy="321077"/>
          </a:xfrm>
        </p:grpSpPr>
        <p:sp>
          <p:nvSpPr>
            <p:cNvPr id="508" name="Google Shape;508;p24"/>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4"/>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4"/>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4"/>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24"/>
          <p:cNvGrpSpPr/>
          <p:nvPr/>
        </p:nvGrpSpPr>
        <p:grpSpPr>
          <a:xfrm rot="-5400000">
            <a:off x="3023511" y="4317711"/>
            <a:ext cx="290453" cy="699769"/>
            <a:chOff x="932686" y="381461"/>
            <a:chExt cx="290453" cy="699769"/>
          </a:xfrm>
        </p:grpSpPr>
        <p:sp>
          <p:nvSpPr>
            <p:cNvPr id="513" name="Google Shape;513;p24"/>
            <p:cNvSpPr/>
            <p:nvPr/>
          </p:nvSpPr>
          <p:spPr>
            <a:xfrm>
              <a:off x="1145661" y="1003753"/>
              <a:ext cx="77477" cy="77477"/>
            </a:xfrm>
            <a:custGeom>
              <a:avLst/>
              <a:gdLst/>
              <a:ahLst/>
              <a:cxnLst/>
              <a:rect l="l" t="t" r="r" b="b"/>
              <a:pathLst>
                <a:path w="6893" h="6893" extrusionOk="0">
                  <a:moveTo>
                    <a:pt x="0" y="1"/>
                  </a:moveTo>
                  <a:lnTo>
                    <a:pt x="0"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4"/>
            <p:cNvSpPr/>
            <p:nvPr/>
          </p:nvSpPr>
          <p:spPr>
            <a:xfrm>
              <a:off x="1039174" y="1003753"/>
              <a:ext cx="77477" cy="77477"/>
            </a:xfrm>
            <a:custGeom>
              <a:avLst/>
              <a:gdLst/>
              <a:ahLst/>
              <a:cxnLst/>
              <a:rect l="l" t="t" r="r" b="b"/>
              <a:pathLst>
                <a:path w="6893" h="6893" extrusionOk="0">
                  <a:moveTo>
                    <a:pt x="1" y="1"/>
                  </a:moveTo>
                  <a:lnTo>
                    <a:pt x="1" y="6893"/>
                  </a:lnTo>
                  <a:lnTo>
                    <a:pt x="6893" y="6893"/>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4"/>
            <p:cNvSpPr/>
            <p:nvPr/>
          </p:nvSpPr>
          <p:spPr>
            <a:xfrm>
              <a:off x="1039174" y="900086"/>
              <a:ext cx="77477" cy="77477"/>
            </a:xfrm>
            <a:custGeom>
              <a:avLst/>
              <a:gdLst/>
              <a:ahLst/>
              <a:cxnLst/>
              <a:rect l="l" t="t" r="r" b="b"/>
              <a:pathLst>
                <a:path w="6893" h="6893" extrusionOk="0">
                  <a:moveTo>
                    <a:pt x="1" y="0"/>
                  </a:moveTo>
                  <a:lnTo>
                    <a:pt x="1"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4"/>
            <p:cNvSpPr/>
            <p:nvPr/>
          </p:nvSpPr>
          <p:spPr>
            <a:xfrm>
              <a:off x="1145661" y="796420"/>
              <a:ext cx="77477" cy="77477"/>
            </a:xfrm>
            <a:custGeom>
              <a:avLst/>
              <a:gdLst/>
              <a:ahLst/>
              <a:cxnLst/>
              <a:rect l="l" t="t" r="r" b="b"/>
              <a:pathLst>
                <a:path w="6893" h="6893" extrusionOk="0">
                  <a:moveTo>
                    <a:pt x="0" y="0"/>
                  </a:moveTo>
                  <a:lnTo>
                    <a:pt x="0" y="6893"/>
                  </a:lnTo>
                  <a:lnTo>
                    <a:pt x="6893" y="6893"/>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4"/>
            <p:cNvSpPr/>
            <p:nvPr/>
          </p:nvSpPr>
          <p:spPr>
            <a:xfrm>
              <a:off x="932686" y="796420"/>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4"/>
            <p:cNvSpPr/>
            <p:nvPr/>
          </p:nvSpPr>
          <p:spPr>
            <a:xfrm>
              <a:off x="1039174" y="692753"/>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4"/>
            <p:cNvSpPr/>
            <p:nvPr/>
          </p:nvSpPr>
          <p:spPr>
            <a:xfrm>
              <a:off x="1145661" y="588806"/>
              <a:ext cx="77477" cy="77758"/>
            </a:xfrm>
            <a:custGeom>
              <a:avLst/>
              <a:gdLst/>
              <a:ahLst/>
              <a:cxnLst/>
              <a:rect l="l" t="t" r="r" b="b"/>
              <a:pathLst>
                <a:path w="6893" h="6918" extrusionOk="0">
                  <a:moveTo>
                    <a:pt x="0" y="0"/>
                  </a:moveTo>
                  <a:lnTo>
                    <a:pt x="0"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4"/>
            <p:cNvSpPr/>
            <p:nvPr/>
          </p:nvSpPr>
          <p:spPr>
            <a:xfrm>
              <a:off x="1039174" y="588806"/>
              <a:ext cx="77477" cy="77758"/>
            </a:xfrm>
            <a:custGeom>
              <a:avLst/>
              <a:gdLst/>
              <a:ahLst/>
              <a:cxnLst/>
              <a:rect l="l" t="t" r="r" b="b"/>
              <a:pathLst>
                <a:path w="6893" h="6918" extrusionOk="0">
                  <a:moveTo>
                    <a:pt x="1" y="0"/>
                  </a:moveTo>
                  <a:lnTo>
                    <a:pt x="1" y="6917"/>
                  </a:lnTo>
                  <a:lnTo>
                    <a:pt x="6893" y="6917"/>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4"/>
            <p:cNvSpPr/>
            <p:nvPr/>
          </p:nvSpPr>
          <p:spPr>
            <a:xfrm>
              <a:off x="932686" y="1003753"/>
              <a:ext cx="77770" cy="77477"/>
            </a:xfrm>
            <a:custGeom>
              <a:avLst/>
              <a:gdLst/>
              <a:ahLst/>
              <a:cxnLst/>
              <a:rect l="l" t="t" r="r" b="b"/>
              <a:pathLst>
                <a:path w="6919" h="6893" extrusionOk="0">
                  <a:moveTo>
                    <a:pt x="1" y="1"/>
                  </a:moveTo>
                  <a:lnTo>
                    <a:pt x="1" y="6893"/>
                  </a:lnTo>
                  <a:lnTo>
                    <a:pt x="6918" y="6893"/>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4"/>
            <p:cNvSpPr/>
            <p:nvPr/>
          </p:nvSpPr>
          <p:spPr>
            <a:xfrm>
              <a:off x="932686" y="900086"/>
              <a:ext cx="77770" cy="77477"/>
            </a:xfrm>
            <a:custGeom>
              <a:avLst/>
              <a:gdLst/>
              <a:ahLst/>
              <a:cxnLst/>
              <a:rect l="l" t="t" r="r" b="b"/>
              <a:pathLst>
                <a:path w="6919" h="6893" extrusionOk="0">
                  <a:moveTo>
                    <a:pt x="1" y="0"/>
                  </a:moveTo>
                  <a:lnTo>
                    <a:pt x="1" y="6893"/>
                  </a:lnTo>
                  <a:lnTo>
                    <a:pt x="6918" y="6893"/>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932686" y="692753"/>
              <a:ext cx="77770" cy="77477"/>
            </a:xfrm>
            <a:custGeom>
              <a:avLst/>
              <a:gdLst/>
              <a:ahLst/>
              <a:cxnLst/>
              <a:rect l="l" t="t" r="r" b="b"/>
              <a:pathLst>
                <a:path w="6919" h="6893" extrusionOk="0">
                  <a:moveTo>
                    <a:pt x="1" y="0"/>
                  </a:moveTo>
                  <a:lnTo>
                    <a:pt x="1" y="6892"/>
                  </a:lnTo>
                  <a:lnTo>
                    <a:pt x="6918" y="6892"/>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932686" y="588806"/>
              <a:ext cx="77770" cy="77758"/>
            </a:xfrm>
            <a:custGeom>
              <a:avLst/>
              <a:gdLst/>
              <a:ahLst/>
              <a:cxnLst/>
              <a:rect l="l" t="t" r="r" b="b"/>
              <a:pathLst>
                <a:path w="6919" h="6918" extrusionOk="0">
                  <a:moveTo>
                    <a:pt x="1" y="0"/>
                  </a:moveTo>
                  <a:lnTo>
                    <a:pt x="1" y="6917"/>
                  </a:lnTo>
                  <a:lnTo>
                    <a:pt x="6918" y="6917"/>
                  </a:lnTo>
                  <a:lnTo>
                    <a:pt x="6918"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1039174" y="485420"/>
              <a:ext cx="77477" cy="77477"/>
            </a:xfrm>
            <a:custGeom>
              <a:avLst/>
              <a:gdLst/>
              <a:ahLst/>
              <a:cxnLst/>
              <a:rect l="l" t="t" r="r" b="b"/>
              <a:pathLst>
                <a:path w="6893" h="6893" extrusionOk="0">
                  <a:moveTo>
                    <a:pt x="1" y="0"/>
                  </a:moveTo>
                  <a:lnTo>
                    <a:pt x="1" y="6892"/>
                  </a:lnTo>
                  <a:lnTo>
                    <a:pt x="6893" y="6892"/>
                  </a:lnTo>
                  <a:lnTo>
                    <a:pt x="6893"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1039174" y="381461"/>
              <a:ext cx="77477" cy="77770"/>
            </a:xfrm>
            <a:custGeom>
              <a:avLst/>
              <a:gdLst/>
              <a:ahLst/>
              <a:cxnLst/>
              <a:rect l="l" t="t" r="r" b="b"/>
              <a:pathLst>
                <a:path w="6893" h="6919" extrusionOk="0">
                  <a:moveTo>
                    <a:pt x="1" y="1"/>
                  </a:moveTo>
                  <a:lnTo>
                    <a:pt x="1" y="6918"/>
                  </a:lnTo>
                  <a:lnTo>
                    <a:pt x="6893" y="6918"/>
                  </a:lnTo>
                  <a:lnTo>
                    <a:pt x="6893"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932686" y="381461"/>
              <a:ext cx="77770" cy="77770"/>
            </a:xfrm>
            <a:custGeom>
              <a:avLst/>
              <a:gdLst/>
              <a:ahLst/>
              <a:cxnLst/>
              <a:rect l="l" t="t" r="r" b="b"/>
              <a:pathLst>
                <a:path w="6919" h="6919" extrusionOk="0">
                  <a:moveTo>
                    <a:pt x="1" y="1"/>
                  </a:moveTo>
                  <a:lnTo>
                    <a:pt x="1" y="6918"/>
                  </a:lnTo>
                  <a:lnTo>
                    <a:pt x="6918" y="6918"/>
                  </a:lnTo>
                  <a:lnTo>
                    <a:pt x="6918"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125" y="445025"/>
            <a:ext cx="77238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3500"/>
              <a:buFont typeface="Montserrat SemiBold"/>
              <a:buNone/>
              <a:defRPr sz="3500">
                <a:solidFill>
                  <a:schemeClr val="lt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0125" y="1152475"/>
            <a:ext cx="7723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1" r:id="rId8"/>
    <p:sldLayoutId id="2147483670" r:id="rId9"/>
    <p:sldLayoutId id="2147483671" r:id="rId10"/>
    <p:sldLayoutId id="2147483672" r:id="rId11"/>
    <p:sldLayoutId id="2147483673" r:id="rId12"/>
    <p:sldLayoutId id="2147483678" r:id="rId13"/>
    <p:sldLayoutId id="2147483688"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9" name="Google Shape;969;p46"/>
          <p:cNvSpPr txBox="1">
            <a:spLocks noGrp="1"/>
          </p:cNvSpPr>
          <p:nvPr>
            <p:ph type="ctrTitle"/>
          </p:nvPr>
        </p:nvSpPr>
        <p:spPr>
          <a:xfrm>
            <a:off x="567667" y="559673"/>
            <a:ext cx="5228976" cy="3157392"/>
          </a:xfrm>
          <a:prstGeom prst="rect">
            <a:avLst/>
          </a:prstGeom>
        </p:spPr>
        <p:txBody>
          <a:bodyPr spcFirstLastPara="1" wrap="square" lIns="228600" tIns="228600" rIns="228600" bIns="228600" anchor="ctr" anchorCtr="0">
            <a:noAutofit/>
          </a:bodyPr>
          <a:lstStyle/>
          <a:p>
            <a:pPr marL="0" lvl="0" indent="0" algn="l" rtl="0">
              <a:spcBef>
                <a:spcPts val="0"/>
              </a:spcBef>
              <a:spcAft>
                <a:spcPts val="0"/>
              </a:spcAft>
              <a:buNone/>
            </a:pPr>
            <a:r>
              <a:rPr lang="en"/>
              <a:t>ONION</a:t>
            </a:r>
            <a:br>
              <a:rPr lang="en"/>
            </a:br>
            <a:r>
              <a:rPr lang="en" i="1">
                <a:solidFill>
                  <a:schemeClr val="accent2"/>
                </a:solidFill>
              </a:rPr>
              <a:t>BANK</a:t>
            </a:r>
            <a:endParaRPr i="1">
              <a:solidFill>
                <a:schemeClr val="accent2"/>
              </a:solidFill>
            </a:endParaRPr>
          </a:p>
        </p:txBody>
      </p:sp>
      <p:pic>
        <p:nvPicPr>
          <p:cNvPr id="970" name="Google Shape;970;p46"/>
          <p:cNvPicPr preferRelativeResize="0"/>
          <p:nvPr/>
        </p:nvPicPr>
        <p:blipFill rotWithShape="1">
          <a:blip r:embed="rId3">
            <a:alphaModFix/>
          </a:blip>
          <a:srcRect l="25857" t="2628" r="62763" b="77636"/>
          <a:stretch/>
        </p:blipFill>
        <p:spPr>
          <a:xfrm rot="-1606790">
            <a:off x="4550465" y="3653608"/>
            <a:ext cx="739097" cy="915711"/>
          </a:xfrm>
          <a:prstGeom prst="rect">
            <a:avLst/>
          </a:prstGeom>
          <a:noFill/>
          <a:ln>
            <a:noFill/>
          </a:ln>
        </p:spPr>
      </p:pic>
      <p:grpSp>
        <p:nvGrpSpPr>
          <p:cNvPr id="971" name="Google Shape;971;p46"/>
          <p:cNvGrpSpPr/>
          <p:nvPr/>
        </p:nvGrpSpPr>
        <p:grpSpPr>
          <a:xfrm flipH="1">
            <a:off x="4726199" y="3119231"/>
            <a:ext cx="207172" cy="321077"/>
            <a:chOff x="815599" y="717719"/>
            <a:chExt cx="207172" cy="321077"/>
          </a:xfrm>
        </p:grpSpPr>
        <p:sp>
          <p:nvSpPr>
            <p:cNvPr id="972" name="Google Shape;972;p46"/>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6"/>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6"/>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6"/>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76" name="Google Shape;976;p46"/>
          <p:cNvPicPr preferRelativeResize="0"/>
          <p:nvPr/>
        </p:nvPicPr>
        <p:blipFill>
          <a:blip r:embed="rId4">
            <a:alphaModFix/>
          </a:blip>
          <a:stretch>
            <a:fillRect/>
          </a:stretch>
        </p:blipFill>
        <p:spPr>
          <a:xfrm>
            <a:off x="4726198" y="2465614"/>
            <a:ext cx="4417801" cy="2704278"/>
          </a:xfrm>
          <a:prstGeom prst="rect">
            <a:avLst/>
          </a:prstGeom>
          <a:noFill/>
          <a:ln>
            <a:noFill/>
          </a:ln>
        </p:spPr>
      </p:pic>
      <p:pic>
        <p:nvPicPr>
          <p:cNvPr id="3" name="Picture 2" descr="A picture containing silhouette, vector graphics&#10;&#10;Description automatically generated">
            <a:extLst>
              <a:ext uri="{FF2B5EF4-FFF2-40B4-BE49-F238E27FC236}">
                <a16:creationId xmlns:a16="http://schemas.microsoft.com/office/drawing/2014/main" id="{BC50801B-8EEE-B54F-455D-6B0575FE44B1}"/>
              </a:ext>
            </a:extLst>
          </p:cNvPr>
          <p:cNvPicPr>
            <a:picLocks noChangeAspect="1"/>
          </p:cNvPicPr>
          <p:nvPr/>
        </p:nvPicPr>
        <p:blipFill>
          <a:blip r:embed="rId5"/>
          <a:stretch>
            <a:fillRect/>
          </a:stretch>
        </p:blipFill>
        <p:spPr>
          <a:xfrm>
            <a:off x="2286367" y="-9401"/>
            <a:ext cx="4296890" cy="4296890"/>
          </a:xfrm>
          <a:prstGeom prst="rect">
            <a:avLst/>
          </a:prstGeom>
        </p:spPr>
      </p:pic>
      <p:sp>
        <p:nvSpPr>
          <p:cNvPr id="4" name="Google Shape;1109;p55">
            <a:extLst>
              <a:ext uri="{FF2B5EF4-FFF2-40B4-BE49-F238E27FC236}">
                <a16:creationId xmlns:a16="http://schemas.microsoft.com/office/drawing/2014/main" id="{9F03CD31-29B8-C2C4-57F9-65A15615AFA5}"/>
              </a:ext>
            </a:extLst>
          </p:cNvPr>
          <p:cNvSpPr txBox="1">
            <a:spLocks noGrp="1"/>
          </p:cNvSpPr>
          <p:nvPr>
            <p:ph type="subTitle" idx="1"/>
          </p:nvPr>
        </p:nvSpPr>
        <p:spPr>
          <a:xfrm>
            <a:off x="568534" y="3546273"/>
            <a:ext cx="5232123" cy="1190670"/>
          </a:xfrm>
          <a:prstGeom prst="rect">
            <a:avLst/>
          </a:prstGeom>
        </p:spPr>
        <p:txBody>
          <a:bodyPr spcFirstLastPara="1" wrap="square" lIns="228600" tIns="228600" rIns="228600" bIns="228600" anchor="ctr" anchorCtr="0">
            <a:noAutofit/>
          </a:bodyPr>
          <a:lstStyle/>
          <a:p>
            <a:pPr marL="0" indent="0"/>
            <a:r>
              <a:rPr lang="en"/>
              <a:t>Allen Patric </a:t>
            </a:r>
            <a:r>
              <a:rPr lang="en" err="1"/>
              <a:t>Caingcoy</a:t>
            </a:r>
            <a:endParaRPr lang="en"/>
          </a:p>
          <a:p>
            <a:pPr marL="0" indent="0"/>
            <a:r>
              <a:rPr lang="en"/>
              <a:t>Daniel Kuan Wong</a:t>
            </a:r>
          </a:p>
          <a:p>
            <a:pPr marL="0" indent="0"/>
            <a:r>
              <a:rPr lang="en"/>
              <a:t>James Roswell L. Delos Santos</a:t>
            </a:r>
          </a:p>
          <a:p>
            <a:pPr marL="0" indent="0"/>
            <a:r>
              <a:rPr lang="en"/>
              <a:t>John Marck Soriano</a:t>
            </a:r>
          </a:p>
          <a:p>
            <a:pPr marL="0" indent="0"/>
            <a:endParaRPr lang="en"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6"/>
          <p:cNvSpPr txBox="1">
            <a:spLocks noGrp="1"/>
          </p:cNvSpPr>
          <p:nvPr>
            <p:ph type="title"/>
          </p:nvPr>
        </p:nvSpPr>
        <p:spPr>
          <a:xfrm>
            <a:off x="266213" y="962175"/>
            <a:ext cx="7122412" cy="1138800"/>
          </a:xfrm>
          <a:prstGeom prst="rect">
            <a:avLst/>
          </a:prstGeom>
        </p:spPr>
        <p:txBody>
          <a:bodyPr spcFirstLastPara="1" wrap="square" lIns="91425" tIns="91425" rIns="91425" bIns="91425" anchor="ctr" anchorCtr="0">
            <a:noAutofit/>
          </a:bodyPr>
          <a:lstStyle/>
          <a:p>
            <a:r>
              <a:rPr lang="en"/>
              <a:t>Scope and Limitations</a:t>
            </a:r>
          </a:p>
        </p:txBody>
      </p:sp>
      <p:sp>
        <p:nvSpPr>
          <p:cNvPr id="1129" name="Google Shape;1129;p56"/>
          <p:cNvSpPr txBox="1">
            <a:spLocks noGrp="1"/>
          </p:cNvSpPr>
          <p:nvPr>
            <p:ph type="subTitle" idx="1"/>
          </p:nvPr>
        </p:nvSpPr>
        <p:spPr>
          <a:xfrm>
            <a:off x="266213" y="2100825"/>
            <a:ext cx="7122412" cy="2446950"/>
          </a:xfrm>
          <a:prstGeom prst="rect">
            <a:avLst/>
          </a:prstGeom>
        </p:spPr>
        <p:txBody>
          <a:bodyPr spcFirstLastPara="1" wrap="square" lIns="228600" tIns="228600" rIns="228600" bIns="228600" anchor="ctr" anchorCtr="0">
            <a:noAutofit/>
          </a:bodyPr>
          <a:lstStyle/>
          <a:p>
            <a:pPr marL="0" indent="0"/>
            <a:r>
              <a:rPr lang="en" err="1"/>
              <a:t>OnionBank</a:t>
            </a:r>
            <a:r>
              <a:rPr lang="en"/>
              <a:t> shows your Wallet Balance, this indicator calculates the value of all your assets from our 5 supported cryptocurrencies.</a:t>
            </a:r>
          </a:p>
          <a:p>
            <a:pPr marL="0" indent="0"/>
            <a:r>
              <a:rPr lang="en"/>
              <a:t>Users are able to transact with these 5 currencies, but all transactions use the default currency of dollars, exchange of the values are done in the background by converting the given dollar value to the equal exchange value of the cryptocurrency used.</a:t>
            </a:r>
          </a:p>
          <a:p>
            <a:pPr marL="0" indent="0"/>
            <a:endParaRPr lang="en"/>
          </a:p>
          <a:p>
            <a:pPr marL="0" indent="0"/>
            <a:r>
              <a:rPr lang="en"/>
              <a:t>Each transaction requires a PIN verification for added security, thus the name </a:t>
            </a:r>
            <a:r>
              <a:rPr lang="en" err="1"/>
              <a:t>OnionBank</a:t>
            </a:r>
            <a:r>
              <a:rPr lang="en"/>
              <a:t>.</a:t>
            </a:r>
          </a:p>
          <a:p>
            <a:pPr marL="0" indent="0"/>
            <a:endParaRPr lang="en"/>
          </a:p>
          <a:p>
            <a:pPr marL="0" indent="0"/>
            <a:r>
              <a:rPr lang="en"/>
              <a:t>The transaction history indicates the first 5 transactions done per session.</a:t>
            </a:r>
          </a:p>
        </p:txBody>
      </p:sp>
      <p:sp>
        <p:nvSpPr>
          <p:cNvPr id="1130" name="Google Shape;1130;p56"/>
          <p:cNvSpPr/>
          <p:nvPr/>
        </p:nvSpPr>
        <p:spPr>
          <a:xfrm>
            <a:off x="7381481" y="962175"/>
            <a:ext cx="1332000" cy="358545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56"/>
          <p:cNvGrpSpPr/>
          <p:nvPr/>
        </p:nvGrpSpPr>
        <p:grpSpPr>
          <a:xfrm>
            <a:off x="6969588" y="3652504"/>
            <a:ext cx="207172" cy="321077"/>
            <a:chOff x="8428900" y="4287435"/>
            <a:chExt cx="207172" cy="321077"/>
          </a:xfrm>
        </p:grpSpPr>
        <p:sp>
          <p:nvSpPr>
            <p:cNvPr id="1133" name="Google Shape;1133;p56"/>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6">
            <a:extLst>
              <a:ext uri="{FF2B5EF4-FFF2-40B4-BE49-F238E27FC236}">
                <a16:creationId xmlns:a16="http://schemas.microsoft.com/office/drawing/2014/main" id="{D44520A2-3B4C-5AC4-674D-18AD50E4BF6B}"/>
              </a:ext>
            </a:extLst>
          </p:cNvPr>
          <p:cNvPicPr>
            <a:picLocks noChangeAspect="1"/>
          </p:cNvPicPr>
          <p:nvPr/>
        </p:nvPicPr>
        <p:blipFill>
          <a:blip r:embed="rId3"/>
          <a:stretch>
            <a:fillRect/>
          </a:stretch>
        </p:blipFill>
        <p:spPr>
          <a:xfrm>
            <a:off x="7547102" y="1265296"/>
            <a:ext cx="1006200" cy="1006200"/>
          </a:xfrm>
          <a:prstGeom prst="rect">
            <a:avLst/>
          </a:prstGeom>
        </p:spPr>
      </p:pic>
      <p:grpSp>
        <p:nvGrpSpPr>
          <p:cNvPr id="5" name="Group 4">
            <a:extLst>
              <a:ext uri="{FF2B5EF4-FFF2-40B4-BE49-F238E27FC236}">
                <a16:creationId xmlns:a16="http://schemas.microsoft.com/office/drawing/2014/main" id="{862DA759-CB1F-B51D-F936-935F1DF91653}"/>
              </a:ext>
            </a:extLst>
          </p:cNvPr>
          <p:cNvGrpSpPr/>
          <p:nvPr/>
        </p:nvGrpSpPr>
        <p:grpSpPr>
          <a:xfrm>
            <a:off x="6460978" y="1945250"/>
            <a:ext cx="3165972" cy="3055623"/>
            <a:chOff x="-453811" y="85534"/>
            <a:chExt cx="2014807" cy="1830984"/>
          </a:xfrm>
        </p:grpSpPr>
        <p:sp>
          <p:nvSpPr>
            <p:cNvPr id="3" name="Google Shape;1046;p52">
              <a:extLst>
                <a:ext uri="{FF2B5EF4-FFF2-40B4-BE49-F238E27FC236}">
                  <a16:creationId xmlns:a16="http://schemas.microsoft.com/office/drawing/2014/main" id="{3D305C96-964B-638A-2C14-186467EE417F}"/>
                </a:ext>
              </a:extLst>
            </p:cNvPr>
            <p:cNvSpPr txBox="1"/>
            <p:nvPr/>
          </p:nvSpPr>
          <p:spPr>
            <a:xfrm>
              <a:off x="-3406" y="1284382"/>
              <a:ext cx="111400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err="1">
                  <a:solidFill>
                    <a:schemeClr val="accent3"/>
                  </a:solidFill>
                  <a:latin typeface="Montserrat Medium"/>
                  <a:ea typeface="Montserrat Medium"/>
                  <a:cs typeface="Montserrat Medium"/>
                  <a:sym typeface="Montserrat Medium"/>
                </a:rPr>
                <a:t>OnionBank</a:t>
              </a:r>
              <a:endParaRPr sz="1200" err="1">
                <a:solidFill>
                  <a:schemeClr val="accent3"/>
                </a:solidFill>
                <a:latin typeface="Montserrat Medium"/>
                <a:ea typeface="Montserrat Medium"/>
                <a:cs typeface="Montserrat Medium"/>
                <a:sym typeface="Montserrat Medium"/>
              </a:endParaRPr>
            </a:p>
          </p:txBody>
        </p:sp>
        <p:pic>
          <p:nvPicPr>
            <p:cNvPr id="4" name="Picture 3" descr="A picture containing silhouette, vector graphics&#10;&#10;Description automatically generated">
              <a:extLst>
                <a:ext uri="{FF2B5EF4-FFF2-40B4-BE49-F238E27FC236}">
                  <a16:creationId xmlns:a16="http://schemas.microsoft.com/office/drawing/2014/main" id="{7EEC635F-830A-23D6-A402-63F22102DFB4}"/>
                </a:ext>
              </a:extLst>
            </p:cNvPr>
            <p:cNvPicPr>
              <a:picLocks noChangeAspect="1"/>
            </p:cNvPicPr>
            <p:nvPr/>
          </p:nvPicPr>
          <p:blipFill>
            <a:blip r:embed="rId4"/>
            <a:stretch>
              <a:fillRect/>
            </a:stretch>
          </p:blipFill>
          <p:spPr>
            <a:xfrm>
              <a:off x="-453811" y="85534"/>
              <a:ext cx="2014807" cy="1830984"/>
            </a:xfrm>
            <a:prstGeom prst="rect">
              <a:avLst/>
            </a:prstGeom>
          </p:spPr>
        </p:pic>
      </p:grpSp>
    </p:spTree>
    <p:extLst>
      <p:ext uri="{BB962C8B-B14F-4D97-AF65-F5344CB8AC3E}">
        <p14:creationId xmlns:p14="http://schemas.microsoft.com/office/powerpoint/2010/main" val="45171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0"/>
          <p:cNvSpPr txBox="1">
            <a:spLocks noGrp="1"/>
          </p:cNvSpPr>
          <p:nvPr>
            <p:ph type="title"/>
          </p:nvPr>
        </p:nvSpPr>
        <p:spPr>
          <a:xfrm>
            <a:off x="2419900" y="2001300"/>
            <a:ext cx="6009000" cy="1580700"/>
          </a:xfrm>
          <a:prstGeom prst="rect">
            <a:avLst/>
          </a:prstGeom>
        </p:spPr>
        <p:txBody>
          <a:bodyPr spcFirstLastPara="1" wrap="square" lIns="228600" tIns="228600" rIns="228600" bIns="228600" anchor="ctr" anchorCtr="0">
            <a:noAutofit/>
          </a:bodyPr>
          <a:lstStyle/>
          <a:p>
            <a:r>
              <a:rPr lang="en"/>
              <a:t>Our Application</a:t>
            </a:r>
            <a:endParaRPr lang="en-US"/>
          </a:p>
        </p:txBody>
      </p:sp>
      <p:sp>
        <p:nvSpPr>
          <p:cNvPr id="1021" name="Google Shape;1021;p50"/>
          <p:cNvSpPr txBox="1">
            <a:spLocks noGrp="1"/>
          </p:cNvSpPr>
          <p:nvPr>
            <p:ph type="title" idx="2"/>
          </p:nvPr>
        </p:nvSpPr>
        <p:spPr>
          <a:xfrm>
            <a:off x="6836050" y="967825"/>
            <a:ext cx="1592850" cy="103429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i="1"/>
          </a:p>
        </p:txBody>
      </p:sp>
      <p:pic>
        <p:nvPicPr>
          <p:cNvPr id="1022" name="Google Shape;1022;p50"/>
          <p:cNvPicPr preferRelativeResize="0"/>
          <p:nvPr/>
        </p:nvPicPr>
        <p:blipFill rotWithShape="1">
          <a:blip r:embed="rId3">
            <a:alphaModFix/>
          </a:blip>
          <a:srcRect l="22310" r="24972"/>
          <a:stretch/>
        </p:blipFill>
        <p:spPr>
          <a:xfrm rot="-529839" flipH="1">
            <a:off x="725799" y="460997"/>
            <a:ext cx="3045130" cy="4126107"/>
          </a:xfrm>
          <a:prstGeom prst="rect">
            <a:avLst/>
          </a:prstGeom>
          <a:noFill/>
          <a:ln>
            <a:noFill/>
          </a:ln>
        </p:spPr>
      </p:pic>
      <p:grpSp>
        <p:nvGrpSpPr>
          <p:cNvPr id="1023" name="Google Shape;1023;p50"/>
          <p:cNvGrpSpPr/>
          <p:nvPr/>
        </p:nvGrpSpPr>
        <p:grpSpPr>
          <a:xfrm>
            <a:off x="3396499" y="3104569"/>
            <a:ext cx="207172" cy="204262"/>
            <a:chOff x="766374" y="330733"/>
            <a:chExt cx="207172" cy="204262"/>
          </a:xfrm>
        </p:grpSpPr>
        <p:sp>
          <p:nvSpPr>
            <p:cNvPr id="1024" name="Google Shape;1024;p50"/>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5325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57"/>
          <p:cNvSpPr txBox="1">
            <a:spLocks noGrp="1"/>
          </p:cNvSpPr>
          <p:nvPr>
            <p:ph type="subTitle" idx="3"/>
          </p:nvPr>
        </p:nvSpPr>
        <p:spPr>
          <a:xfrm>
            <a:off x="715400" y="2901600"/>
            <a:ext cx="2973000" cy="1943764"/>
          </a:xfrm>
          <a:prstGeom prst="rect">
            <a:avLst/>
          </a:prstGeom>
        </p:spPr>
        <p:txBody>
          <a:bodyPr spcFirstLastPara="1" wrap="square" lIns="228600" tIns="228600" rIns="228600" bIns="228600" anchor="ctr" anchorCtr="0">
            <a:noAutofit/>
          </a:bodyPr>
          <a:lstStyle/>
          <a:p>
            <a:pPr marL="0" indent="0"/>
            <a:r>
              <a:rPr lang="en"/>
              <a:t>Usually online bank right now is just only made just for deposit, transfer money, and checking balance. Mostly of them are just lack of features to offer.</a:t>
            </a:r>
          </a:p>
        </p:txBody>
      </p:sp>
      <p:sp>
        <p:nvSpPr>
          <p:cNvPr id="1142" name="Google Shape;1142;p57"/>
          <p:cNvSpPr txBox="1">
            <a:spLocks noGrp="1"/>
          </p:cNvSpPr>
          <p:nvPr>
            <p:ph type="subTitle" idx="1"/>
          </p:nvPr>
        </p:nvSpPr>
        <p:spPr>
          <a:xfrm>
            <a:off x="715100" y="2252388"/>
            <a:ext cx="2973000" cy="6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1143" name="Google Shape;1143;p57"/>
          <p:cNvSpPr txBox="1">
            <a:spLocks noGrp="1"/>
          </p:cNvSpPr>
          <p:nvPr>
            <p:ph type="subTitle" idx="2"/>
          </p:nvPr>
        </p:nvSpPr>
        <p:spPr>
          <a:xfrm>
            <a:off x="5456500" y="2252404"/>
            <a:ext cx="2971800" cy="64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sp>
        <p:nvSpPr>
          <p:cNvPr id="1144" name="Google Shape;1144;p57"/>
          <p:cNvSpPr txBox="1">
            <a:spLocks noGrp="1"/>
          </p:cNvSpPr>
          <p:nvPr>
            <p:ph type="subTitle" idx="4"/>
          </p:nvPr>
        </p:nvSpPr>
        <p:spPr>
          <a:xfrm>
            <a:off x="5456800" y="2901619"/>
            <a:ext cx="2971800" cy="1935600"/>
          </a:xfrm>
          <a:prstGeom prst="rect">
            <a:avLst/>
          </a:prstGeom>
        </p:spPr>
        <p:txBody>
          <a:bodyPr spcFirstLastPara="1" wrap="square" lIns="228600" tIns="228600" rIns="228600" bIns="228600" anchor="ctr" anchorCtr="0">
            <a:noAutofit/>
          </a:bodyPr>
          <a:lstStyle/>
          <a:p>
            <a:pPr marL="0" indent="0"/>
            <a:r>
              <a:rPr lang="en" err="1"/>
              <a:t>OnionBank</a:t>
            </a:r>
            <a:r>
              <a:rPr lang="en"/>
              <a:t> has a feature that has a crypto bank where you can store your money without hesitation to put and has a strong security in terms of opening your account.</a:t>
            </a:r>
            <a:endParaRPr lang="en-US"/>
          </a:p>
        </p:txBody>
      </p:sp>
      <p:sp>
        <p:nvSpPr>
          <p:cNvPr id="1145" name="Google Shape;1145;p57"/>
          <p:cNvSpPr/>
          <p:nvPr/>
        </p:nvSpPr>
        <p:spPr>
          <a:xfrm>
            <a:off x="715100" y="1419700"/>
            <a:ext cx="2973000" cy="833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7"/>
          <p:cNvSpPr/>
          <p:nvPr/>
        </p:nvSpPr>
        <p:spPr>
          <a:xfrm>
            <a:off x="5455900" y="1419688"/>
            <a:ext cx="2973000" cy="8331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57"/>
          <p:cNvGrpSpPr/>
          <p:nvPr/>
        </p:nvGrpSpPr>
        <p:grpSpPr>
          <a:xfrm>
            <a:off x="1966628" y="1570664"/>
            <a:ext cx="469944" cy="531147"/>
            <a:chOff x="7576605" y="1983877"/>
            <a:chExt cx="276698" cy="333133"/>
          </a:xfrm>
        </p:grpSpPr>
        <p:sp>
          <p:nvSpPr>
            <p:cNvPr id="1148" name="Google Shape;1148;p57"/>
            <p:cNvSpPr/>
            <p:nvPr/>
          </p:nvSpPr>
          <p:spPr>
            <a:xfrm>
              <a:off x="7576605" y="1983877"/>
              <a:ext cx="276698" cy="333133"/>
            </a:xfrm>
            <a:custGeom>
              <a:avLst/>
              <a:gdLst/>
              <a:ahLst/>
              <a:cxnLst/>
              <a:rect l="l" t="t" r="r" b="b"/>
              <a:pathLst>
                <a:path w="8693" h="10466" extrusionOk="0">
                  <a:moveTo>
                    <a:pt x="417" y="1024"/>
                  </a:moveTo>
                  <a:cubicBezTo>
                    <a:pt x="655" y="1024"/>
                    <a:pt x="894" y="1143"/>
                    <a:pt x="1036" y="1358"/>
                  </a:cubicBezTo>
                  <a:lnTo>
                    <a:pt x="1156" y="1536"/>
                  </a:lnTo>
                  <a:cubicBezTo>
                    <a:pt x="1275" y="1715"/>
                    <a:pt x="1477" y="1822"/>
                    <a:pt x="1703" y="1822"/>
                  </a:cubicBezTo>
                  <a:lnTo>
                    <a:pt x="1703" y="2477"/>
                  </a:lnTo>
                  <a:cubicBezTo>
                    <a:pt x="1703" y="2941"/>
                    <a:pt x="1775" y="3406"/>
                    <a:pt x="1906" y="3834"/>
                  </a:cubicBezTo>
                  <a:cubicBezTo>
                    <a:pt x="1810" y="3763"/>
                    <a:pt x="1656" y="3703"/>
                    <a:pt x="1513" y="3644"/>
                  </a:cubicBezTo>
                  <a:cubicBezTo>
                    <a:pt x="1215" y="3525"/>
                    <a:pt x="894" y="3394"/>
                    <a:pt x="655" y="3144"/>
                  </a:cubicBezTo>
                  <a:cubicBezTo>
                    <a:pt x="394" y="2846"/>
                    <a:pt x="274" y="2417"/>
                    <a:pt x="274" y="1822"/>
                  </a:cubicBezTo>
                  <a:lnTo>
                    <a:pt x="274" y="1179"/>
                  </a:lnTo>
                  <a:cubicBezTo>
                    <a:pt x="274" y="1132"/>
                    <a:pt x="286" y="1108"/>
                    <a:pt x="322" y="1072"/>
                  </a:cubicBezTo>
                  <a:cubicBezTo>
                    <a:pt x="346" y="1048"/>
                    <a:pt x="394" y="1024"/>
                    <a:pt x="417" y="1024"/>
                  </a:cubicBezTo>
                  <a:close/>
                  <a:moveTo>
                    <a:pt x="8204" y="1024"/>
                  </a:moveTo>
                  <a:cubicBezTo>
                    <a:pt x="8252" y="1024"/>
                    <a:pt x="8275" y="1048"/>
                    <a:pt x="8311" y="1072"/>
                  </a:cubicBezTo>
                  <a:cubicBezTo>
                    <a:pt x="8335" y="1108"/>
                    <a:pt x="8359" y="1143"/>
                    <a:pt x="8359" y="1179"/>
                  </a:cubicBezTo>
                  <a:lnTo>
                    <a:pt x="8359" y="1822"/>
                  </a:lnTo>
                  <a:lnTo>
                    <a:pt x="8383" y="1822"/>
                  </a:lnTo>
                  <a:cubicBezTo>
                    <a:pt x="8383" y="2417"/>
                    <a:pt x="8252" y="2858"/>
                    <a:pt x="8002" y="3144"/>
                  </a:cubicBezTo>
                  <a:cubicBezTo>
                    <a:pt x="7775" y="3394"/>
                    <a:pt x="7466" y="3525"/>
                    <a:pt x="7144" y="3644"/>
                  </a:cubicBezTo>
                  <a:cubicBezTo>
                    <a:pt x="7002" y="3703"/>
                    <a:pt x="6871" y="3763"/>
                    <a:pt x="6716" y="3834"/>
                  </a:cubicBezTo>
                  <a:cubicBezTo>
                    <a:pt x="6847" y="3394"/>
                    <a:pt x="6930" y="2929"/>
                    <a:pt x="6930" y="2477"/>
                  </a:cubicBezTo>
                  <a:lnTo>
                    <a:pt x="6930" y="1822"/>
                  </a:lnTo>
                  <a:cubicBezTo>
                    <a:pt x="7144" y="1822"/>
                    <a:pt x="7359" y="1715"/>
                    <a:pt x="7478" y="1536"/>
                  </a:cubicBezTo>
                  <a:lnTo>
                    <a:pt x="7597" y="1358"/>
                  </a:lnTo>
                  <a:cubicBezTo>
                    <a:pt x="7728" y="1167"/>
                    <a:pt x="7966" y="1024"/>
                    <a:pt x="8204" y="1024"/>
                  </a:cubicBezTo>
                  <a:close/>
                  <a:moveTo>
                    <a:pt x="6954" y="334"/>
                  </a:moveTo>
                  <a:lnTo>
                    <a:pt x="6954" y="703"/>
                  </a:lnTo>
                  <a:lnTo>
                    <a:pt x="5632" y="703"/>
                  </a:lnTo>
                  <a:cubicBezTo>
                    <a:pt x="5537" y="703"/>
                    <a:pt x="5478" y="774"/>
                    <a:pt x="5478" y="846"/>
                  </a:cubicBezTo>
                  <a:cubicBezTo>
                    <a:pt x="5478" y="929"/>
                    <a:pt x="5561" y="1001"/>
                    <a:pt x="5632" y="1001"/>
                  </a:cubicBezTo>
                  <a:lnTo>
                    <a:pt x="6632" y="1001"/>
                  </a:lnTo>
                  <a:lnTo>
                    <a:pt x="6632" y="2477"/>
                  </a:lnTo>
                  <a:cubicBezTo>
                    <a:pt x="6632" y="3810"/>
                    <a:pt x="5989" y="5072"/>
                    <a:pt x="4906" y="5882"/>
                  </a:cubicBezTo>
                  <a:lnTo>
                    <a:pt x="4799" y="5954"/>
                  </a:lnTo>
                  <a:cubicBezTo>
                    <a:pt x="4763" y="5954"/>
                    <a:pt x="4739" y="5942"/>
                    <a:pt x="4704" y="5942"/>
                  </a:cubicBezTo>
                  <a:lnTo>
                    <a:pt x="3954" y="5942"/>
                  </a:lnTo>
                  <a:cubicBezTo>
                    <a:pt x="3918" y="5942"/>
                    <a:pt x="3894" y="5942"/>
                    <a:pt x="3858" y="5954"/>
                  </a:cubicBezTo>
                  <a:lnTo>
                    <a:pt x="3751" y="5882"/>
                  </a:lnTo>
                  <a:cubicBezTo>
                    <a:pt x="2668" y="5096"/>
                    <a:pt x="2025" y="3810"/>
                    <a:pt x="2025" y="2477"/>
                  </a:cubicBezTo>
                  <a:lnTo>
                    <a:pt x="2025" y="1001"/>
                  </a:lnTo>
                  <a:lnTo>
                    <a:pt x="4918" y="1001"/>
                  </a:lnTo>
                  <a:cubicBezTo>
                    <a:pt x="5001" y="1001"/>
                    <a:pt x="5061" y="929"/>
                    <a:pt x="5061" y="846"/>
                  </a:cubicBezTo>
                  <a:cubicBezTo>
                    <a:pt x="5061" y="774"/>
                    <a:pt x="4989" y="703"/>
                    <a:pt x="4918" y="703"/>
                  </a:cubicBezTo>
                  <a:lnTo>
                    <a:pt x="1715" y="703"/>
                  </a:lnTo>
                  <a:lnTo>
                    <a:pt x="1715" y="334"/>
                  </a:lnTo>
                  <a:close/>
                  <a:moveTo>
                    <a:pt x="4704" y="6263"/>
                  </a:moveTo>
                  <a:cubicBezTo>
                    <a:pt x="4763" y="6263"/>
                    <a:pt x="4811" y="6311"/>
                    <a:pt x="4811" y="6370"/>
                  </a:cubicBezTo>
                  <a:lnTo>
                    <a:pt x="4811" y="6477"/>
                  </a:lnTo>
                  <a:cubicBezTo>
                    <a:pt x="4811" y="6537"/>
                    <a:pt x="4763" y="6585"/>
                    <a:pt x="4704" y="6585"/>
                  </a:cubicBezTo>
                  <a:lnTo>
                    <a:pt x="3954" y="6585"/>
                  </a:lnTo>
                  <a:cubicBezTo>
                    <a:pt x="3882" y="6585"/>
                    <a:pt x="3846" y="6537"/>
                    <a:pt x="3846" y="6477"/>
                  </a:cubicBezTo>
                  <a:lnTo>
                    <a:pt x="3846" y="6370"/>
                  </a:lnTo>
                  <a:cubicBezTo>
                    <a:pt x="3846" y="6311"/>
                    <a:pt x="3882" y="6263"/>
                    <a:pt x="3954" y="6263"/>
                  </a:cubicBezTo>
                  <a:close/>
                  <a:moveTo>
                    <a:pt x="4513" y="6882"/>
                  </a:moveTo>
                  <a:lnTo>
                    <a:pt x="4513" y="8382"/>
                  </a:lnTo>
                  <a:lnTo>
                    <a:pt x="4156" y="8382"/>
                  </a:lnTo>
                  <a:lnTo>
                    <a:pt x="4156" y="6882"/>
                  </a:lnTo>
                  <a:close/>
                  <a:moveTo>
                    <a:pt x="5287" y="8692"/>
                  </a:moveTo>
                  <a:cubicBezTo>
                    <a:pt x="5394" y="8692"/>
                    <a:pt x="5478" y="8787"/>
                    <a:pt x="5478" y="8882"/>
                  </a:cubicBezTo>
                  <a:lnTo>
                    <a:pt x="5478" y="9061"/>
                  </a:lnTo>
                  <a:lnTo>
                    <a:pt x="4108" y="9061"/>
                  </a:lnTo>
                  <a:cubicBezTo>
                    <a:pt x="4025" y="9061"/>
                    <a:pt x="3965" y="9144"/>
                    <a:pt x="3965" y="9216"/>
                  </a:cubicBezTo>
                  <a:cubicBezTo>
                    <a:pt x="3965" y="9287"/>
                    <a:pt x="4037" y="9359"/>
                    <a:pt x="4108" y="9359"/>
                  </a:cubicBezTo>
                  <a:lnTo>
                    <a:pt x="6204" y="9359"/>
                  </a:lnTo>
                  <a:cubicBezTo>
                    <a:pt x="6228" y="9359"/>
                    <a:pt x="6240" y="9383"/>
                    <a:pt x="6251" y="9394"/>
                  </a:cubicBezTo>
                  <a:lnTo>
                    <a:pt x="6406" y="10133"/>
                  </a:lnTo>
                  <a:cubicBezTo>
                    <a:pt x="6406" y="10156"/>
                    <a:pt x="6406" y="10168"/>
                    <a:pt x="6382" y="10168"/>
                  </a:cubicBezTo>
                  <a:cubicBezTo>
                    <a:pt x="6382" y="10168"/>
                    <a:pt x="6370" y="10180"/>
                    <a:pt x="6359" y="10180"/>
                  </a:cubicBezTo>
                  <a:lnTo>
                    <a:pt x="2299" y="10180"/>
                  </a:lnTo>
                  <a:cubicBezTo>
                    <a:pt x="2287" y="10180"/>
                    <a:pt x="2263" y="10168"/>
                    <a:pt x="2263" y="10168"/>
                  </a:cubicBezTo>
                  <a:cubicBezTo>
                    <a:pt x="2263" y="10168"/>
                    <a:pt x="2251" y="10145"/>
                    <a:pt x="2251" y="10133"/>
                  </a:cubicBezTo>
                  <a:lnTo>
                    <a:pt x="2394" y="9394"/>
                  </a:lnTo>
                  <a:cubicBezTo>
                    <a:pt x="2394" y="9371"/>
                    <a:pt x="2418" y="9359"/>
                    <a:pt x="2441" y="9359"/>
                  </a:cubicBezTo>
                  <a:lnTo>
                    <a:pt x="3394" y="9359"/>
                  </a:lnTo>
                  <a:cubicBezTo>
                    <a:pt x="3489" y="9359"/>
                    <a:pt x="3549" y="9287"/>
                    <a:pt x="3549" y="9216"/>
                  </a:cubicBezTo>
                  <a:cubicBezTo>
                    <a:pt x="3549" y="9144"/>
                    <a:pt x="3477" y="9061"/>
                    <a:pt x="3394" y="9061"/>
                  </a:cubicBezTo>
                  <a:lnTo>
                    <a:pt x="3192" y="9061"/>
                  </a:lnTo>
                  <a:lnTo>
                    <a:pt x="3192" y="8882"/>
                  </a:lnTo>
                  <a:cubicBezTo>
                    <a:pt x="3192" y="8787"/>
                    <a:pt x="3275" y="8692"/>
                    <a:pt x="3382" y="8692"/>
                  </a:cubicBezTo>
                  <a:close/>
                  <a:moveTo>
                    <a:pt x="1715" y="0"/>
                  </a:moveTo>
                  <a:cubicBezTo>
                    <a:pt x="1548" y="0"/>
                    <a:pt x="1417" y="131"/>
                    <a:pt x="1417" y="298"/>
                  </a:cubicBezTo>
                  <a:lnTo>
                    <a:pt x="1417" y="703"/>
                  </a:lnTo>
                  <a:cubicBezTo>
                    <a:pt x="1417" y="870"/>
                    <a:pt x="1548" y="1001"/>
                    <a:pt x="1715" y="1001"/>
                  </a:cubicBezTo>
                  <a:lnTo>
                    <a:pt x="1751" y="1001"/>
                  </a:lnTo>
                  <a:lnTo>
                    <a:pt x="1751" y="1501"/>
                  </a:lnTo>
                  <a:cubicBezTo>
                    <a:pt x="1632" y="1501"/>
                    <a:pt x="1525" y="1441"/>
                    <a:pt x="1453" y="1334"/>
                  </a:cubicBezTo>
                  <a:lnTo>
                    <a:pt x="1334" y="1155"/>
                  </a:lnTo>
                  <a:cubicBezTo>
                    <a:pt x="1132" y="881"/>
                    <a:pt x="810" y="715"/>
                    <a:pt x="465" y="703"/>
                  </a:cubicBezTo>
                  <a:cubicBezTo>
                    <a:pt x="346" y="703"/>
                    <a:pt x="227" y="739"/>
                    <a:pt x="144" y="834"/>
                  </a:cubicBezTo>
                  <a:cubicBezTo>
                    <a:pt x="48" y="917"/>
                    <a:pt x="1" y="1036"/>
                    <a:pt x="1" y="1155"/>
                  </a:cubicBezTo>
                  <a:lnTo>
                    <a:pt x="1" y="1798"/>
                  </a:lnTo>
                  <a:cubicBezTo>
                    <a:pt x="1" y="3334"/>
                    <a:pt x="798" y="3656"/>
                    <a:pt x="1429" y="3918"/>
                  </a:cubicBezTo>
                  <a:cubicBezTo>
                    <a:pt x="1787" y="4060"/>
                    <a:pt x="2096" y="4180"/>
                    <a:pt x="2251" y="4489"/>
                  </a:cubicBezTo>
                  <a:cubicBezTo>
                    <a:pt x="2299" y="4584"/>
                    <a:pt x="2287" y="4656"/>
                    <a:pt x="2215" y="4715"/>
                  </a:cubicBezTo>
                  <a:cubicBezTo>
                    <a:pt x="2164" y="4767"/>
                    <a:pt x="2075" y="4806"/>
                    <a:pt x="1994" y="4806"/>
                  </a:cubicBezTo>
                  <a:cubicBezTo>
                    <a:pt x="1963" y="4806"/>
                    <a:pt x="1932" y="4800"/>
                    <a:pt x="1906" y="4787"/>
                  </a:cubicBezTo>
                  <a:cubicBezTo>
                    <a:pt x="1798" y="4751"/>
                    <a:pt x="1775" y="4608"/>
                    <a:pt x="1787" y="4489"/>
                  </a:cubicBezTo>
                  <a:cubicBezTo>
                    <a:pt x="1787" y="4406"/>
                    <a:pt x="1727" y="4334"/>
                    <a:pt x="1644" y="4334"/>
                  </a:cubicBezTo>
                  <a:cubicBezTo>
                    <a:pt x="1548" y="4334"/>
                    <a:pt x="1477" y="4394"/>
                    <a:pt x="1477" y="4477"/>
                  </a:cubicBezTo>
                  <a:cubicBezTo>
                    <a:pt x="1477" y="4608"/>
                    <a:pt x="1489" y="4942"/>
                    <a:pt x="1787" y="5072"/>
                  </a:cubicBezTo>
                  <a:cubicBezTo>
                    <a:pt x="1846" y="5108"/>
                    <a:pt x="1929" y="5120"/>
                    <a:pt x="2001" y="5120"/>
                  </a:cubicBezTo>
                  <a:cubicBezTo>
                    <a:pt x="2168" y="5120"/>
                    <a:pt x="2322" y="5061"/>
                    <a:pt x="2441" y="4930"/>
                  </a:cubicBezTo>
                  <a:cubicBezTo>
                    <a:pt x="2465" y="4906"/>
                    <a:pt x="2477" y="4894"/>
                    <a:pt x="2477" y="4882"/>
                  </a:cubicBezTo>
                  <a:cubicBezTo>
                    <a:pt x="2775" y="5346"/>
                    <a:pt x="3156" y="5763"/>
                    <a:pt x="3608" y="6096"/>
                  </a:cubicBezTo>
                  <a:lnTo>
                    <a:pt x="3632" y="6120"/>
                  </a:lnTo>
                  <a:cubicBezTo>
                    <a:pt x="3596" y="6180"/>
                    <a:pt x="3573" y="6251"/>
                    <a:pt x="3573" y="6323"/>
                  </a:cubicBezTo>
                  <a:lnTo>
                    <a:pt x="3573" y="6430"/>
                  </a:lnTo>
                  <a:cubicBezTo>
                    <a:pt x="3573" y="6620"/>
                    <a:pt x="3715" y="6775"/>
                    <a:pt x="3870" y="6835"/>
                  </a:cubicBezTo>
                  <a:lnTo>
                    <a:pt x="3870" y="8347"/>
                  </a:lnTo>
                  <a:lnTo>
                    <a:pt x="3394" y="8347"/>
                  </a:lnTo>
                  <a:cubicBezTo>
                    <a:pt x="3108" y="8347"/>
                    <a:pt x="2894" y="8573"/>
                    <a:pt x="2894" y="8859"/>
                  </a:cubicBezTo>
                  <a:lnTo>
                    <a:pt x="2894" y="9037"/>
                  </a:lnTo>
                  <a:lnTo>
                    <a:pt x="2453" y="9037"/>
                  </a:lnTo>
                  <a:cubicBezTo>
                    <a:pt x="2299" y="9037"/>
                    <a:pt x="2144" y="9156"/>
                    <a:pt x="2120" y="9311"/>
                  </a:cubicBezTo>
                  <a:lnTo>
                    <a:pt x="1965" y="10061"/>
                  </a:lnTo>
                  <a:cubicBezTo>
                    <a:pt x="1953" y="10168"/>
                    <a:pt x="1965" y="10264"/>
                    <a:pt x="2037" y="10347"/>
                  </a:cubicBezTo>
                  <a:cubicBezTo>
                    <a:pt x="2096" y="10418"/>
                    <a:pt x="2203" y="10466"/>
                    <a:pt x="2310" y="10466"/>
                  </a:cubicBezTo>
                  <a:lnTo>
                    <a:pt x="6370" y="10466"/>
                  </a:lnTo>
                  <a:cubicBezTo>
                    <a:pt x="6478" y="10466"/>
                    <a:pt x="6585" y="10418"/>
                    <a:pt x="6644" y="10347"/>
                  </a:cubicBezTo>
                  <a:cubicBezTo>
                    <a:pt x="6704" y="10264"/>
                    <a:pt x="6728" y="10168"/>
                    <a:pt x="6716" y="10061"/>
                  </a:cubicBezTo>
                  <a:lnTo>
                    <a:pt x="6561" y="9311"/>
                  </a:lnTo>
                  <a:cubicBezTo>
                    <a:pt x="6537" y="9156"/>
                    <a:pt x="6382" y="9037"/>
                    <a:pt x="6228" y="9037"/>
                  </a:cubicBezTo>
                  <a:lnTo>
                    <a:pt x="5787" y="9037"/>
                  </a:lnTo>
                  <a:lnTo>
                    <a:pt x="5787" y="8859"/>
                  </a:lnTo>
                  <a:cubicBezTo>
                    <a:pt x="5787" y="8573"/>
                    <a:pt x="5573" y="8347"/>
                    <a:pt x="5287" y="8347"/>
                  </a:cubicBezTo>
                  <a:lnTo>
                    <a:pt x="4811" y="8347"/>
                  </a:lnTo>
                  <a:lnTo>
                    <a:pt x="4811" y="6835"/>
                  </a:lnTo>
                  <a:cubicBezTo>
                    <a:pt x="4989" y="6787"/>
                    <a:pt x="5108" y="6620"/>
                    <a:pt x="5108" y="6430"/>
                  </a:cubicBezTo>
                  <a:lnTo>
                    <a:pt x="5108" y="6323"/>
                  </a:lnTo>
                  <a:cubicBezTo>
                    <a:pt x="5108" y="6251"/>
                    <a:pt x="5073" y="6180"/>
                    <a:pt x="5049" y="6120"/>
                  </a:cubicBezTo>
                  <a:lnTo>
                    <a:pt x="5073" y="6096"/>
                  </a:lnTo>
                  <a:cubicBezTo>
                    <a:pt x="5537" y="5763"/>
                    <a:pt x="5906" y="5358"/>
                    <a:pt x="6204" y="4882"/>
                  </a:cubicBezTo>
                  <a:cubicBezTo>
                    <a:pt x="6228" y="4894"/>
                    <a:pt x="6228" y="4906"/>
                    <a:pt x="6240" y="4930"/>
                  </a:cubicBezTo>
                  <a:cubicBezTo>
                    <a:pt x="6359" y="5049"/>
                    <a:pt x="6525" y="5120"/>
                    <a:pt x="6680" y="5120"/>
                  </a:cubicBezTo>
                  <a:cubicBezTo>
                    <a:pt x="6763" y="5120"/>
                    <a:pt x="6835" y="5108"/>
                    <a:pt x="6894" y="5072"/>
                  </a:cubicBezTo>
                  <a:cubicBezTo>
                    <a:pt x="7192" y="4942"/>
                    <a:pt x="7204" y="4608"/>
                    <a:pt x="7204" y="4477"/>
                  </a:cubicBezTo>
                  <a:cubicBezTo>
                    <a:pt x="7204" y="4394"/>
                    <a:pt x="7132" y="4334"/>
                    <a:pt x="7037" y="4334"/>
                  </a:cubicBezTo>
                  <a:cubicBezTo>
                    <a:pt x="6954" y="4334"/>
                    <a:pt x="6894" y="4406"/>
                    <a:pt x="6894" y="4489"/>
                  </a:cubicBezTo>
                  <a:cubicBezTo>
                    <a:pt x="6894" y="4596"/>
                    <a:pt x="6882" y="4727"/>
                    <a:pt x="6775" y="4787"/>
                  </a:cubicBezTo>
                  <a:cubicBezTo>
                    <a:pt x="6749" y="4800"/>
                    <a:pt x="6718" y="4806"/>
                    <a:pt x="6687" y="4806"/>
                  </a:cubicBezTo>
                  <a:cubicBezTo>
                    <a:pt x="6606" y="4806"/>
                    <a:pt x="6517" y="4767"/>
                    <a:pt x="6466" y="4715"/>
                  </a:cubicBezTo>
                  <a:cubicBezTo>
                    <a:pt x="6406" y="4656"/>
                    <a:pt x="6382" y="4584"/>
                    <a:pt x="6430" y="4489"/>
                  </a:cubicBezTo>
                  <a:cubicBezTo>
                    <a:pt x="6585" y="4191"/>
                    <a:pt x="6894" y="4060"/>
                    <a:pt x="7252" y="3918"/>
                  </a:cubicBezTo>
                  <a:cubicBezTo>
                    <a:pt x="7894" y="3656"/>
                    <a:pt x="8680" y="3334"/>
                    <a:pt x="8680" y="1798"/>
                  </a:cubicBezTo>
                  <a:lnTo>
                    <a:pt x="8680" y="1155"/>
                  </a:lnTo>
                  <a:cubicBezTo>
                    <a:pt x="8692" y="1048"/>
                    <a:pt x="8633" y="941"/>
                    <a:pt x="8561" y="846"/>
                  </a:cubicBezTo>
                  <a:cubicBezTo>
                    <a:pt x="8478" y="762"/>
                    <a:pt x="8347" y="715"/>
                    <a:pt x="8240" y="715"/>
                  </a:cubicBezTo>
                  <a:cubicBezTo>
                    <a:pt x="7894" y="715"/>
                    <a:pt x="7561" y="881"/>
                    <a:pt x="7371" y="1179"/>
                  </a:cubicBezTo>
                  <a:lnTo>
                    <a:pt x="7252" y="1358"/>
                  </a:lnTo>
                  <a:cubicBezTo>
                    <a:pt x="7180" y="1465"/>
                    <a:pt x="7073" y="1524"/>
                    <a:pt x="6954" y="1524"/>
                  </a:cubicBezTo>
                  <a:lnTo>
                    <a:pt x="6954" y="1012"/>
                  </a:lnTo>
                  <a:lnTo>
                    <a:pt x="6990" y="1012"/>
                  </a:lnTo>
                  <a:cubicBezTo>
                    <a:pt x="7144" y="1012"/>
                    <a:pt x="7287" y="881"/>
                    <a:pt x="7287" y="715"/>
                  </a:cubicBezTo>
                  <a:lnTo>
                    <a:pt x="7287" y="298"/>
                  </a:lnTo>
                  <a:cubicBezTo>
                    <a:pt x="7287" y="131"/>
                    <a:pt x="7144" y="0"/>
                    <a:pt x="69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7"/>
            <p:cNvSpPr/>
            <p:nvPr/>
          </p:nvSpPr>
          <p:spPr>
            <a:xfrm>
              <a:off x="7670981" y="2041871"/>
              <a:ext cx="87182" cy="83076"/>
            </a:xfrm>
            <a:custGeom>
              <a:avLst/>
              <a:gdLst/>
              <a:ahLst/>
              <a:cxnLst/>
              <a:rect l="l" t="t" r="r" b="b"/>
              <a:pathLst>
                <a:path w="2739" h="2610" extrusionOk="0">
                  <a:moveTo>
                    <a:pt x="1334" y="476"/>
                  </a:moveTo>
                  <a:lnTo>
                    <a:pt x="1572" y="953"/>
                  </a:lnTo>
                  <a:cubicBezTo>
                    <a:pt x="1608" y="1012"/>
                    <a:pt x="1655" y="1036"/>
                    <a:pt x="1715" y="1048"/>
                  </a:cubicBezTo>
                  <a:lnTo>
                    <a:pt x="2251" y="1131"/>
                  </a:lnTo>
                  <a:lnTo>
                    <a:pt x="1893" y="1500"/>
                  </a:lnTo>
                  <a:cubicBezTo>
                    <a:pt x="1846" y="1548"/>
                    <a:pt x="1834" y="1607"/>
                    <a:pt x="1834" y="1667"/>
                  </a:cubicBezTo>
                  <a:lnTo>
                    <a:pt x="1917" y="2203"/>
                  </a:lnTo>
                  <a:lnTo>
                    <a:pt x="1441" y="1941"/>
                  </a:lnTo>
                  <a:cubicBezTo>
                    <a:pt x="1417" y="1929"/>
                    <a:pt x="1381" y="1929"/>
                    <a:pt x="1358" y="1929"/>
                  </a:cubicBezTo>
                  <a:cubicBezTo>
                    <a:pt x="1322" y="1929"/>
                    <a:pt x="1298" y="1929"/>
                    <a:pt x="1262" y="1941"/>
                  </a:cubicBezTo>
                  <a:lnTo>
                    <a:pt x="786" y="2203"/>
                  </a:lnTo>
                  <a:lnTo>
                    <a:pt x="786" y="2203"/>
                  </a:lnTo>
                  <a:lnTo>
                    <a:pt x="881" y="1667"/>
                  </a:lnTo>
                  <a:cubicBezTo>
                    <a:pt x="893" y="1607"/>
                    <a:pt x="869" y="1548"/>
                    <a:pt x="822" y="1500"/>
                  </a:cubicBezTo>
                  <a:lnTo>
                    <a:pt x="429" y="1131"/>
                  </a:lnTo>
                  <a:lnTo>
                    <a:pt x="965" y="1048"/>
                  </a:lnTo>
                  <a:cubicBezTo>
                    <a:pt x="1024" y="1036"/>
                    <a:pt x="1084" y="1012"/>
                    <a:pt x="1108" y="953"/>
                  </a:cubicBezTo>
                  <a:lnTo>
                    <a:pt x="1334" y="476"/>
                  </a:lnTo>
                  <a:close/>
                  <a:moveTo>
                    <a:pt x="1370" y="0"/>
                  </a:moveTo>
                  <a:cubicBezTo>
                    <a:pt x="1298" y="0"/>
                    <a:pt x="1239" y="36"/>
                    <a:pt x="1203" y="95"/>
                  </a:cubicBezTo>
                  <a:lnTo>
                    <a:pt x="881" y="750"/>
                  </a:lnTo>
                  <a:lnTo>
                    <a:pt x="167" y="857"/>
                  </a:lnTo>
                  <a:cubicBezTo>
                    <a:pt x="96" y="869"/>
                    <a:pt x="36" y="917"/>
                    <a:pt x="12" y="976"/>
                  </a:cubicBezTo>
                  <a:cubicBezTo>
                    <a:pt x="0" y="1048"/>
                    <a:pt x="12" y="1107"/>
                    <a:pt x="60" y="1167"/>
                  </a:cubicBezTo>
                  <a:lnTo>
                    <a:pt x="584" y="1679"/>
                  </a:lnTo>
                  <a:lnTo>
                    <a:pt x="465" y="2393"/>
                  </a:lnTo>
                  <a:cubicBezTo>
                    <a:pt x="453" y="2465"/>
                    <a:pt x="477" y="2524"/>
                    <a:pt x="536" y="2572"/>
                  </a:cubicBezTo>
                  <a:cubicBezTo>
                    <a:pt x="568" y="2597"/>
                    <a:pt x="603" y="2609"/>
                    <a:pt x="638" y="2609"/>
                  </a:cubicBezTo>
                  <a:cubicBezTo>
                    <a:pt x="669" y="2609"/>
                    <a:pt x="699" y="2600"/>
                    <a:pt x="727" y="2584"/>
                  </a:cubicBezTo>
                  <a:lnTo>
                    <a:pt x="1370" y="2238"/>
                  </a:lnTo>
                  <a:lnTo>
                    <a:pt x="2012" y="2584"/>
                  </a:lnTo>
                  <a:cubicBezTo>
                    <a:pt x="2036" y="2596"/>
                    <a:pt x="2072" y="2596"/>
                    <a:pt x="2096" y="2596"/>
                  </a:cubicBezTo>
                  <a:cubicBezTo>
                    <a:pt x="2143" y="2596"/>
                    <a:pt x="2179" y="2584"/>
                    <a:pt x="2203" y="2572"/>
                  </a:cubicBezTo>
                  <a:cubicBezTo>
                    <a:pt x="2262" y="2524"/>
                    <a:pt x="2298" y="2465"/>
                    <a:pt x="2274" y="2393"/>
                  </a:cubicBezTo>
                  <a:lnTo>
                    <a:pt x="2155" y="1679"/>
                  </a:lnTo>
                  <a:lnTo>
                    <a:pt x="2679" y="1167"/>
                  </a:lnTo>
                  <a:cubicBezTo>
                    <a:pt x="2727" y="1107"/>
                    <a:pt x="2739" y="1048"/>
                    <a:pt x="2727" y="976"/>
                  </a:cubicBezTo>
                  <a:cubicBezTo>
                    <a:pt x="2715" y="905"/>
                    <a:pt x="2655" y="857"/>
                    <a:pt x="2572" y="857"/>
                  </a:cubicBezTo>
                  <a:lnTo>
                    <a:pt x="1858" y="750"/>
                  </a:lnTo>
                  <a:lnTo>
                    <a:pt x="1536" y="95"/>
                  </a:lnTo>
                  <a:cubicBezTo>
                    <a:pt x="1500" y="36"/>
                    <a:pt x="1441" y="0"/>
                    <a:pt x="1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57"/>
          <p:cNvSpPr txBox="1">
            <a:spLocks noGrp="1"/>
          </p:cNvSpPr>
          <p:nvPr>
            <p:ph type="title"/>
          </p:nvPr>
        </p:nvSpPr>
        <p:spPr>
          <a:xfrm>
            <a:off x="720000" y="535000"/>
            <a:ext cx="7704000" cy="5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 VS. </a:t>
            </a:r>
            <a:r>
              <a:rPr lang="en" err="1"/>
              <a:t>OnionBank</a:t>
            </a:r>
            <a:endParaRPr lang="en" i="1" err="1">
              <a:solidFill>
                <a:schemeClr val="accent2"/>
              </a:solidFill>
            </a:endParaRPr>
          </a:p>
        </p:txBody>
      </p:sp>
      <p:grpSp>
        <p:nvGrpSpPr>
          <p:cNvPr id="1151" name="Google Shape;1151;p57"/>
          <p:cNvGrpSpPr/>
          <p:nvPr/>
        </p:nvGrpSpPr>
        <p:grpSpPr>
          <a:xfrm>
            <a:off x="6689028" y="1570670"/>
            <a:ext cx="506744" cy="531142"/>
            <a:chOff x="853568" y="1975538"/>
            <a:chExt cx="337334" cy="353599"/>
          </a:xfrm>
        </p:grpSpPr>
        <p:sp>
          <p:nvSpPr>
            <p:cNvPr id="1152" name="Google Shape;1152;p57"/>
            <p:cNvSpPr/>
            <p:nvPr/>
          </p:nvSpPr>
          <p:spPr>
            <a:xfrm>
              <a:off x="853568" y="1975538"/>
              <a:ext cx="337334" cy="353599"/>
            </a:xfrm>
            <a:custGeom>
              <a:avLst/>
              <a:gdLst/>
              <a:ahLst/>
              <a:cxnLst/>
              <a:rect l="l" t="t" r="r" b="b"/>
              <a:pathLst>
                <a:path w="10598" h="11109" extrusionOk="0">
                  <a:moveTo>
                    <a:pt x="8180" y="322"/>
                  </a:moveTo>
                  <a:lnTo>
                    <a:pt x="5823" y="3596"/>
                  </a:lnTo>
                  <a:lnTo>
                    <a:pt x="5501" y="3132"/>
                  </a:lnTo>
                  <a:lnTo>
                    <a:pt x="7502" y="322"/>
                  </a:lnTo>
                  <a:close/>
                  <a:moveTo>
                    <a:pt x="9252" y="322"/>
                  </a:moveTo>
                  <a:lnTo>
                    <a:pt x="6371" y="4346"/>
                  </a:lnTo>
                  <a:lnTo>
                    <a:pt x="6049" y="3882"/>
                  </a:lnTo>
                  <a:lnTo>
                    <a:pt x="8597" y="322"/>
                  </a:lnTo>
                  <a:close/>
                  <a:moveTo>
                    <a:pt x="2072" y="322"/>
                  </a:moveTo>
                  <a:lnTo>
                    <a:pt x="4966" y="4358"/>
                  </a:lnTo>
                  <a:cubicBezTo>
                    <a:pt x="4906" y="4382"/>
                    <a:pt x="4859" y="4430"/>
                    <a:pt x="4811" y="4477"/>
                  </a:cubicBezTo>
                  <a:cubicBezTo>
                    <a:pt x="4750" y="4538"/>
                    <a:pt x="4652" y="4579"/>
                    <a:pt x="4557" y="4579"/>
                  </a:cubicBezTo>
                  <a:cubicBezTo>
                    <a:pt x="4521" y="4579"/>
                    <a:pt x="4486" y="4574"/>
                    <a:pt x="4454" y="4561"/>
                  </a:cubicBezTo>
                  <a:lnTo>
                    <a:pt x="1418" y="322"/>
                  </a:lnTo>
                  <a:close/>
                  <a:moveTo>
                    <a:pt x="3084" y="322"/>
                  </a:moveTo>
                  <a:lnTo>
                    <a:pt x="6121" y="4584"/>
                  </a:lnTo>
                  <a:cubicBezTo>
                    <a:pt x="6100" y="4589"/>
                    <a:pt x="6079" y="4591"/>
                    <a:pt x="6057" y="4591"/>
                  </a:cubicBezTo>
                  <a:cubicBezTo>
                    <a:pt x="5957" y="4591"/>
                    <a:pt x="5854" y="4546"/>
                    <a:pt x="5775" y="4477"/>
                  </a:cubicBezTo>
                  <a:cubicBezTo>
                    <a:pt x="5644" y="4346"/>
                    <a:pt x="5466" y="4287"/>
                    <a:pt x="5287" y="4287"/>
                  </a:cubicBezTo>
                  <a:lnTo>
                    <a:pt x="2453" y="334"/>
                  </a:lnTo>
                  <a:lnTo>
                    <a:pt x="3084" y="334"/>
                  </a:lnTo>
                  <a:lnTo>
                    <a:pt x="3084" y="322"/>
                  </a:lnTo>
                  <a:close/>
                  <a:moveTo>
                    <a:pt x="1013" y="322"/>
                  </a:moveTo>
                  <a:lnTo>
                    <a:pt x="4025" y="4537"/>
                  </a:lnTo>
                  <a:cubicBezTo>
                    <a:pt x="3858" y="4584"/>
                    <a:pt x="3716" y="4668"/>
                    <a:pt x="3608" y="4823"/>
                  </a:cubicBezTo>
                  <a:lnTo>
                    <a:pt x="394" y="322"/>
                  </a:lnTo>
                  <a:close/>
                  <a:moveTo>
                    <a:pt x="10216" y="322"/>
                  </a:moveTo>
                  <a:lnTo>
                    <a:pt x="7002" y="4823"/>
                  </a:lnTo>
                  <a:cubicBezTo>
                    <a:pt x="6906" y="4680"/>
                    <a:pt x="6775" y="4596"/>
                    <a:pt x="6633" y="4549"/>
                  </a:cubicBezTo>
                  <a:lnTo>
                    <a:pt x="9645" y="322"/>
                  </a:lnTo>
                  <a:close/>
                  <a:moveTo>
                    <a:pt x="5268" y="4599"/>
                  </a:moveTo>
                  <a:cubicBezTo>
                    <a:pt x="5362" y="4599"/>
                    <a:pt x="5454" y="4638"/>
                    <a:pt x="5525" y="4715"/>
                  </a:cubicBezTo>
                  <a:cubicBezTo>
                    <a:pt x="5652" y="4842"/>
                    <a:pt x="5822" y="4911"/>
                    <a:pt x="5994" y="4911"/>
                  </a:cubicBezTo>
                  <a:cubicBezTo>
                    <a:pt x="6081" y="4911"/>
                    <a:pt x="6168" y="4894"/>
                    <a:pt x="6252" y="4858"/>
                  </a:cubicBezTo>
                  <a:cubicBezTo>
                    <a:pt x="6295" y="4843"/>
                    <a:pt x="6338" y="4836"/>
                    <a:pt x="6380" y="4836"/>
                  </a:cubicBezTo>
                  <a:cubicBezTo>
                    <a:pt x="6534" y="4836"/>
                    <a:pt x="6672" y="4932"/>
                    <a:pt x="6728" y="5073"/>
                  </a:cubicBezTo>
                  <a:cubicBezTo>
                    <a:pt x="6728" y="5084"/>
                    <a:pt x="6752" y="5096"/>
                    <a:pt x="6752" y="5120"/>
                  </a:cubicBezTo>
                  <a:cubicBezTo>
                    <a:pt x="6823" y="5311"/>
                    <a:pt x="6954" y="5382"/>
                    <a:pt x="6954" y="5382"/>
                  </a:cubicBezTo>
                  <a:cubicBezTo>
                    <a:pt x="7109" y="5454"/>
                    <a:pt x="7240" y="5513"/>
                    <a:pt x="7371" y="5513"/>
                  </a:cubicBezTo>
                  <a:cubicBezTo>
                    <a:pt x="7561" y="5537"/>
                    <a:pt x="7728" y="5692"/>
                    <a:pt x="7716" y="5906"/>
                  </a:cubicBezTo>
                  <a:cubicBezTo>
                    <a:pt x="7704" y="6168"/>
                    <a:pt x="7847" y="6430"/>
                    <a:pt x="8085" y="6561"/>
                  </a:cubicBezTo>
                  <a:cubicBezTo>
                    <a:pt x="8264" y="6644"/>
                    <a:pt x="8335" y="6870"/>
                    <a:pt x="8252" y="7049"/>
                  </a:cubicBezTo>
                  <a:cubicBezTo>
                    <a:pt x="8133" y="7287"/>
                    <a:pt x="8157" y="7585"/>
                    <a:pt x="8323" y="7799"/>
                  </a:cubicBezTo>
                  <a:cubicBezTo>
                    <a:pt x="8442" y="7954"/>
                    <a:pt x="8430" y="8180"/>
                    <a:pt x="8264" y="8311"/>
                  </a:cubicBezTo>
                  <a:cubicBezTo>
                    <a:pt x="8061" y="8490"/>
                    <a:pt x="7966" y="8763"/>
                    <a:pt x="8026" y="9025"/>
                  </a:cubicBezTo>
                  <a:cubicBezTo>
                    <a:pt x="8073" y="9228"/>
                    <a:pt x="7966" y="9430"/>
                    <a:pt x="7776" y="9478"/>
                  </a:cubicBezTo>
                  <a:cubicBezTo>
                    <a:pt x="7502" y="9549"/>
                    <a:pt x="7311" y="9775"/>
                    <a:pt x="7264" y="10026"/>
                  </a:cubicBezTo>
                  <a:cubicBezTo>
                    <a:pt x="7242" y="10196"/>
                    <a:pt x="7087" y="10329"/>
                    <a:pt x="6909" y="10329"/>
                  </a:cubicBezTo>
                  <a:cubicBezTo>
                    <a:pt x="6889" y="10329"/>
                    <a:pt x="6868" y="10327"/>
                    <a:pt x="6847" y="10323"/>
                  </a:cubicBezTo>
                  <a:cubicBezTo>
                    <a:pt x="6809" y="10316"/>
                    <a:pt x="6770" y="10313"/>
                    <a:pt x="6732" y="10313"/>
                  </a:cubicBezTo>
                  <a:cubicBezTo>
                    <a:pt x="6508" y="10313"/>
                    <a:pt x="6290" y="10429"/>
                    <a:pt x="6168" y="10633"/>
                  </a:cubicBezTo>
                  <a:cubicBezTo>
                    <a:pt x="6100" y="10740"/>
                    <a:pt x="5977" y="10802"/>
                    <a:pt x="5854" y="10802"/>
                  </a:cubicBezTo>
                  <a:cubicBezTo>
                    <a:pt x="5785" y="10802"/>
                    <a:pt x="5716" y="10783"/>
                    <a:pt x="5656" y="10740"/>
                  </a:cubicBezTo>
                  <a:cubicBezTo>
                    <a:pt x="5537" y="10668"/>
                    <a:pt x="5418" y="10633"/>
                    <a:pt x="5287" y="10633"/>
                  </a:cubicBezTo>
                  <a:cubicBezTo>
                    <a:pt x="5156" y="10633"/>
                    <a:pt x="5025" y="10668"/>
                    <a:pt x="4918" y="10740"/>
                  </a:cubicBezTo>
                  <a:cubicBezTo>
                    <a:pt x="4858" y="10779"/>
                    <a:pt x="4788" y="10797"/>
                    <a:pt x="4719" y="10797"/>
                  </a:cubicBezTo>
                  <a:cubicBezTo>
                    <a:pt x="4596" y="10797"/>
                    <a:pt x="4475" y="10739"/>
                    <a:pt x="4406" y="10633"/>
                  </a:cubicBezTo>
                  <a:cubicBezTo>
                    <a:pt x="4275" y="10437"/>
                    <a:pt x="4035" y="10320"/>
                    <a:pt x="3794" y="10320"/>
                  </a:cubicBezTo>
                  <a:cubicBezTo>
                    <a:pt x="3772" y="10320"/>
                    <a:pt x="3750" y="10321"/>
                    <a:pt x="3727" y="10323"/>
                  </a:cubicBezTo>
                  <a:cubicBezTo>
                    <a:pt x="3708" y="10327"/>
                    <a:pt x="3688" y="10329"/>
                    <a:pt x="3668" y="10329"/>
                  </a:cubicBezTo>
                  <a:cubicBezTo>
                    <a:pt x="3497" y="10329"/>
                    <a:pt x="3332" y="10196"/>
                    <a:pt x="3311" y="10026"/>
                  </a:cubicBezTo>
                  <a:cubicBezTo>
                    <a:pt x="3263" y="9764"/>
                    <a:pt x="3073" y="9537"/>
                    <a:pt x="2799" y="9478"/>
                  </a:cubicBezTo>
                  <a:cubicBezTo>
                    <a:pt x="2608" y="9418"/>
                    <a:pt x="2489" y="9228"/>
                    <a:pt x="2549" y="9025"/>
                  </a:cubicBezTo>
                  <a:cubicBezTo>
                    <a:pt x="2620" y="8763"/>
                    <a:pt x="2537" y="8490"/>
                    <a:pt x="2311" y="8311"/>
                  </a:cubicBezTo>
                  <a:cubicBezTo>
                    <a:pt x="2168" y="8180"/>
                    <a:pt x="2132" y="7954"/>
                    <a:pt x="2251" y="7799"/>
                  </a:cubicBezTo>
                  <a:cubicBezTo>
                    <a:pt x="2418" y="7585"/>
                    <a:pt x="2442" y="7287"/>
                    <a:pt x="2322" y="7049"/>
                  </a:cubicBezTo>
                  <a:cubicBezTo>
                    <a:pt x="2239" y="6870"/>
                    <a:pt x="2311" y="6644"/>
                    <a:pt x="2489" y="6561"/>
                  </a:cubicBezTo>
                  <a:cubicBezTo>
                    <a:pt x="2727" y="6442"/>
                    <a:pt x="2882" y="6192"/>
                    <a:pt x="2858" y="5906"/>
                  </a:cubicBezTo>
                  <a:cubicBezTo>
                    <a:pt x="2846" y="5715"/>
                    <a:pt x="3013" y="5537"/>
                    <a:pt x="3204" y="5513"/>
                  </a:cubicBezTo>
                  <a:cubicBezTo>
                    <a:pt x="3418" y="5501"/>
                    <a:pt x="3608" y="5394"/>
                    <a:pt x="3727" y="5215"/>
                  </a:cubicBezTo>
                  <a:lnTo>
                    <a:pt x="3727" y="5204"/>
                  </a:lnTo>
                  <a:cubicBezTo>
                    <a:pt x="3751" y="5156"/>
                    <a:pt x="3787" y="5120"/>
                    <a:pt x="3799" y="5073"/>
                  </a:cubicBezTo>
                  <a:cubicBezTo>
                    <a:pt x="3854" y="4925"/>
                    <a:pt x="3995" y="4835"/>
                    <a:pt x="4145" y="4835"/>
                  </a:cubicBezTo>
                  <a:cubicBezTo>
                    <a:pt x="4188" y="4835"/>
                    <a:pt x="4232" y="4842"/>
                    <a:pt x="4275" y="4858"/>
                  </a:cubicBezTo>
                  <a:cubicBezTo>
                    <a:pt x="4355" y="4889"/>
                    <a:pt x="4438" y="4903"/>
                    <a:pt x="4521" y="4903"/>
                  </a:cubicBezTo>
                  <a:cubicBezTo>
                    <a:pt x="4698" y="4903"/>
                    <a:pt x="4872" y="4837"/>
                    <a:pt x="5001" y="4715"/>
                  </a:cubicBezTo>
                  <a:cubicBezTo>
                    <a:pt x="5079" y="4638"/>
                    <a:pt x="5174" y="4599"/>
                    <a:pt x="5268" y="4599"/>
                  </a:cubicBezTo>
                  <a:close/>
                  <a:moveTo>
                    <a:pt x="298" y="0"/>
                  </a:moveTo>
                  <a:cubicBezTo>
                    <a:pt x="203" y="0"/>
                    <a:pt x="108" y="60"/>
                    <a:pt x="48" y="143"/>
                  </a:cubicBezTo>
                  <a:cubicBezTo>
                    <a:pt x="1" y="239"/>
                    <a:pt x="1" y="358"/>
                    <a:pt x="60" y="429"/>
                  </a:cubicBezTo>
                  <a:lnTo>
                    <a:pt x="3418" y="5096"/>
                  </a:lnTo>
                  <a:cubicBezTo>
                    <a:pt x="3358" y="5144"/>
                    <a:pt x="3275" y="5168"/>
                    <a:pt x="3204" y="5168"/>
                  </a:cubicBezTo>
                  <a:cubicBezTo>
                    <a:pt x="2834" y="5192"/>
                    <a:pt x="2537" y="5513"/>
                    <a:pt x="2549" y="5906"/>
                  </a:cubicBezTo>
                  <a:cubicBezTo>
                    <a:pt x="2549" y="6049"/>
                    <a:pt x="2477" y="6180"/>
                    <a:pt x="2358" y="6239"/>
                  </a:cubicBezTo>
                  <a:cubicBezTo>
                    <a:pt x="2013" y="6418"/>
                    <a:pt x="1882" y="6835"/>
                    <a:pt x="2061" y="7168"/>
                  </a:cubicBezTo>
                  <a:cubicBezTo>
                    <a:pt x="2120" y="7299"/>
                    <a:pt x="2108" y="7454"/>
                    <a:pt x="2013" y="7573"/>
                  </a:cubicBezTo>
                  <a:cubicBezTo>
                    <a:pt x="1775" y="7871"/>
                    <a:pt x="1822" y="8299"/>
                    <a:pt x="2120" y="8537"/>
                  </a:cubicBezTo>
                  <a:cubicBezTo>
                    <a:pt x="2215" y="8621"/>
                    <a:pt x="2275" y="8775"/>
                    <a:pt x="2239" y="8906"/>
                  </a:cubicBezTo>
                  <a:cubicBezTo>
                    <a:pt x="2132" y="9275"/>
                    <a:pt x="2358" y="9656"/>
                    <a:pt x="2727" y="9752"/>
                  </a:cubicBezTo>
                  <a:cubicBezTo>
                    <a:pt x="2858" y="9799"/>
                    <a:pt x="2965" y="9906"/>
                    <a:pt x="3001" y="10049"/>
                  </a:cubicBezTo>
                  <a:cubicBezTo>
                    <a:pt x="3056" y="10399"/>
                    <a:pt x="3361" y="10639"/>
                    <a:pt x="3697" y="10639"/>
                  </a:cubicBezTo>
                  <a:cubicBezTo>
                    <a:pt x="3727" y="10639"/>
                    <a:pt x="3757" y="10637"/>
                    <a:pt x="3787" y="10633"/>
                  </a:cubicBezTo>
                  <a:cubicBezTo>
                    <a:pt x="3799" y="10632"/>
                    <a:pt x="3811" y="10631"/>
                    <a:pt x="3823" y="10631"/>
                  </a:cubicBezTo>
                  <a:cubicBezTo>
                    <a:pt x="3953" y="10631"/>
                    <a:pt x="4079" y="10690"/>
                    <a:pt x="4144" y="10799"/>
                  </a:cubicBezTo>
                  <a:cubicBezTo>
                    <a:pt x="4274" y="10998"/>
                    <a:pt x="4502" y="11109"/>
                    <a:pt x="4731" y="11109"/>
                  </a:cubicBezTo>
                  <a:cubicBezTo>
                    <a:pt x="4858" y="11109"/>
                    <a:pt x="4986" y="11074"/>
                    <a:pt x="5097" y="11002"/>
                  </a:cubicBezTo>
                  <a:cubicBezTo>
                    <a:pt x="5156" y="10966"/>
                    <a:pt x="5228" y="10948"/>
                    <a:pt x="5299" y="10948"/>
                  </a:cubicBezTo>
                  <a:cubicBezTo>
                    <a:pt x="5370" y="10948"/>
                    <a:pt x="5442" y="10966"/>
                    <a:pt x="5501" y="11002"/>
                  </a:cubicBezTo>
                  <a:cubicBezTo>
                    <a:pt x="5621" y="11085"/>
                    <a:pt x="5740" y="11109"/>
                    <a:pt x="5871" y="11109"/>
                  </a:cubicBezTo>
                  <a:cubicBezTo>
                    <a:pt x="6097" y="11109"/>
                    <a:pt x="6311" y="11002"/>
                    <a:pt x="6454" y="10799"/>
                  </a:cubicBezTo>
                  <a:cubicBezTo>
                    <a:pt x="6519" y="10690"/>
                    <a:pt x="6645" y="10631"/>
                    <a:pt x="6775" y="10631"/>
                  </a:cubicBezTo>
                  <a:cubicBezTo>
                    <a:pt x="6787" y="10631"/>
                    <a:pt x="6799" y="10632"/>
                    <a:pt x="6811" y="10633"/>
                  </a:cubicBezTo>
                  <a:cubicBezTo>
                    <a:pt x="6848" y="10639"/>
                    <a:pt x="6884" y="10641"/>
                    <a:pt x="6920" y="10641"/>
                  </a:cubicBezTo>
                  <a:cubicBezTo>
                    <a:pt x="7248" y="10641"/>
                    <a:pt x="7543" y="10403"/>
                    <a:pt x="7597" y="10049"/>
                  </a:cubicBezTo>
                  <a:cubicBezTo>
                    <a:pt x="7621" y="9906"/>
                    <a:pt x="7728" y="9799"/>
                    <a:pt x="7859" y="9752"/>
                  </a:cubicBezTo>
                  <a:cubicBezTo>
                    <a:pt x="8240" y="9656"/>
                    <a:pt x="8442" y="9275"/>
                    <a:pt x="8359" y="8906"/>
                  </a:cubicBezTo>
                  <a:cubicBezTo>
                    <a:pt x="8323" y="8775"/>
                    <a:pt x="8371" y="8621"/>
                    <a:pt x="8478" y="8537"/>
                  </a:cubicBezTo>
                  <a:cubicBezTo>
                    <a:pt x="8776" y="8299"/>
                    <a:pt x="8811" y="7871"/>
                    <a:pt x="8573" y="7573"/>
                  </a:cubicBezTo>
                  <a:cubicBezTo>
                    <a:pt x="8490" y="7454"/>
                    <a:pt x="8478" y="7299"/>
                    <a:pt x="8538" y="7168"/>
                  </a:cubicBezTo>
                  <a:cubicBezTo>
                    <a:pt x="8692" y="6823"/>
                    <a:pt x="8561" y="6406"/>
                    <a:pt x="8240" y="6239"/>
                  </a:cubicBezTo>
                  <a:cubicBezTo>
                    <a:pt x="8097" y="6180"/>
                    <a:pt x="8026" y="6037"/>
                    <a:pt x="8037" y="5906"/>
                  </a:cubicBezTo>
                  <a:cubicBezTo>
                    <a:pt x="8061" y="5525"/>
                    <a:pt x="7776" y="5204"/>
                    <a:pt x="7383" y="5168"/>
                  </a:cubicBezTo>
                  <a:cubicBezTo>
                    <a:pt x="7311" y="5168"/>
                    <a:pt x="7240" y="5144"/>
                    <a:pt x="7180" y="5096"/>
                  </a:cubicBezTo>
                  <a:lnTo>
                    <a:pt x="10526" y="429"/>
                  </a:lnTo>
                  <a:cubicBezTo>
                    <a:pt x="10585" y="358"/>
                    <a:pt x="10597" y="251"/>
                    <a:pt x="10538" y="143"/>
                  </a:cubicBezTo>
                  <a:cubicBezTo>
                    <a:pt x="10490" y="60"/>
                    <a:pt x="10395" y="0"/>
                    <a:pt x="10288" y="0"/>
                  </a:cubicBezTo>
                  <a:lnTo>
                    <a:pt x="7478" y="0"/>
                  </a:lnTo>
                  <a:cubicBezTo>
                    <a:pt x="7383" y="0"/>
                    <a:pt x="7299" y="36"/>
                    <a:pt x="7252" y="120"/>
                  </a:cubicBezTo>
                  <a:lnTo>
                    <a:pt x="5287" y="2858"/>
                  </a:lnTo>
                  <a:lnTo>
                    <a:pt x="3335" y="120"/>
                  </a:lnTo>
                  <a:cubicBezTo>
                    <a:pt x="3299" y="36"/>
                    <a:pt x="3204" y="0"/>
                    <a:pt x="31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7"/>
            <p:cNvSpPr/>
            <p:nvPr/>
          </p:nvSpPr>
          <p:spPr>
            <a:xfrm>
              <a:off x="938458" y="2136979"/>
              <a:ext cx="166789" cy="76742"/>
            </a:xfrm>
            <a:custGeom>
              <a:avLst/>
              <a:gdLst/>
              <a:ahLst/>
              <a:cxnLst/>
              <a:rect l="l" t="t" r="r" b="b"/>
              <a:pathLst>
                <a:path w="5240" h="2411" extrusionOk="0">
                  <a:moveTo>
                    <a:pt x="2620" y="1"/>
                  </a:moveTo>
                  <a:cubicBezTo>
                    <a:pt x="2001" y="1"/>
                    <a:pt x="1370" y="227"/>
                    <a:pt x="894" y="643"/>
                  </a:cubicBezTo>
                  <a:cubicBezTo>
                    <a:pt x="417" y="1036"/>
                    <a:pt x="108" y="1608"/>
                    <a:pt x="13" y="2227"/>
                  </a:cubicBezTo>
                  <a:cubicBezTo>
                    <a:pt x="1" y="2322"/>
                    <a:pt x="60" y="2406"/>
                    <a:pt x="156" y="2406"/>
                  </a:cubicBezTo>
                  <a:lnTo>
                    <a:pt x="179" y="2406"/>
                  </a:lnTo>
                  <a:cubicBezTo>
                    <a:pt x="251" y="2406"/>
                    <a:pt x="334" y="2346"/>
                    <a:pt x="346" y="2275"/>
                  </a:cubicBezTo>
                  <a:cubicBezTo>
                    <a:pt x="429" y="1739"/>
                    <a:pt x="703" y="1251"/>
                    <a:pt x="1120" y="894"/>
                  </a:cubicBezTo>
                  <a:cubicBezTo>
                    <a:pt x="1537" y="536"/>
                    <a:pt x="2072" y="322"/>
                    <a:pt x="2620" y="322"/>
                  </a:cubicBezTo>
                  <a:cubicBezTo>
                    <a:pt x="3168" y="322"/>
                    <a:pt x="3704" y="524"/>
                    <a:pt x="4120" y="894"/>
                  </a:cubicBezTo>
                  <a:cubicBezTo>
                    <a:pt x="4537" y="1251"/>
                    <a:pt x="4811" y="1739"/>
                    <a:pt x="4894" y="2275"/>
                  </a:cubicBezTo>
                  <a:cubicBezTo>
                    <a:pt x="4904" y="2356"/>
                    <a:pt x="4975" y="2411"/>
                    <a:pt x="5040" y="2411"/>
                  </a:cubicBezTo>
                  <a:cubicBezTo>
                    <a:pt x="5051" y="2411"/>
                    <a:pt x="5062" y="2409"/>
                    <a:pt x="5073" y="2406"/>
                  </a:cubicBezTo>
                  <a:cubicBezTo>
                    <a:pt x="5180" y="2394"/>
                    <a:pt x="5240" y="2322"/>
                    <a:pt x="5228" y="2227"/>
                  </a:cubicBezTo>
                  <a:cubicBezTo>
                    <a:pt x="5132" y="1620"/>
                    <a:pt x="4823" y="1060"/>
                    <a:pt x="4347" y="643"/>
                  </a:cubicBezTo>
                  <a:cubicBezTo>
                    <a:pt x="3870" y="227"/>
                    <a:pt x="3263" y="1"/>
                    <a:pt x="26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7"/>
            <p:cNvSpPr/>
            <p:nvPr/>
          </p:nvSpPr>
          <p:spPr>
            <a:xfrm>
              <a:off x="938840" y="2227377"/>
              <a:ext cx="166407" cy="76774"/>
            </a:xfrm>
            <a:custGeom>
              <a:avLst/>
              <a:gdLst/>
              <a:ahLst/>
              <a:cxnLst/>
              <a:rect l="l" t="t" r="r" b="b"/>
              <a:pathLst>
                <a:path w="5228" h="2412" extrusionOk="0">
                  <a:moveTo>
                    <a:pt x="193" y="1"/>
                  </a:moveTo>
                  <a:cubicBezTo>
                    <a:pt x="181" y="1"/>
                    <a:pt x="168" y="3"/>
                    <a:pt x="155" y="6"/>
                  </a:cubicBezTo>
                  <a:cubicBezTo>
                    <a:pt x="60" y="18"/>
                    <a:pt x="1" y="101"/>
                    <a:pt x="24" y="197"/>
                  </a:cubicBezTo>
                  <a:cubicBezTo>
                    <a:pt x="108" y="804"/>
                    <a:pt x="417" y="1375"/>
                    <a:pt x="894" y="1768"/>
                  </a:cubicBezTo>
                  <a:cubicBezTo>
                    <a:pt x="1370" y="2185"/>
                    <a:pt x="1989" y="2411"/>
                    <a:pt x="2608" y="2411"/>
                  </a:cubicBezTo>
                  <a:cubicBezTo>
                    <a:pt x="3239" y="2411"/>
                    <a:pt x="3858" y="2185"/>
                    <a:pt x="4335" y="1768"/>
                  </a:cubicBezTo>
                  <a:cubicBezTo>
                    <a:pt x="4811" y="1375"/>
                    <a:pt x="5120" y="804"/>
                    <a:pt x="5216" y="185"/>
                  </a:cubicBezTo>
                  <a:cubicBezTo>
                    <a:pt x="5228" y="101"/>
                    <a:pt x="5168" y="18"/>
                    <a:pt x="5085" y="6"/>
                  </a:cubicBezTo>
                  <a:cubicBezTo>
                    <a:pt x="5070" y="3"/>
                    <a:pt x="5056" y="1"/>
                    <a:pt x="5043" y="1"/>
                  </a:cubicBezTo>
                  <a:cubicBezTo>
                    <a:pt x="4966" y="1"/>
                    <a:pt x="4906" y="56"/>
                    <a:pt x="4906" y="137"/>
                  </a:cubicBezTo>
                  <a:cubicBezTo>
                    <a:pt x="4811" y="673"/>
                    <a:pt x="4549" y="1161"/>
                    <a:pt x="4132" y="1518"/>
                  </a:cubicBezTo>
                  <a:cubicBezTo>
                    <a:pt x="3715" y="1875"/>
                    <a:pt x="3180" y="2090"/>
                    <a:pt x="2620" y="2090"/>
                  </a:cubicBezTo>
                  <a:cubicBezTo>
                    <a:pt x="2072" y="2090"/>
                    <a:pt x="1537" y="1887"/>
                    <a:pt x="1120" y="1518"/>
                  </a:cubicBezTo>
                  <a:cubicBezTo>
                    <a:pt x="703" y="1161"/>
                    <a:pt x="441" y="673"/>
                    <a:pt x="346" y="137"/>
                  </a:cubicBezTo>
                  <a:cubicBezTo>
                    <a:pt x="336" y="56"/>
                    <a:pt x="265" y="1"/>
                    <a:pt x="1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7"/>
            <p:cNvSpPr/>
            <p:nvPr/>
          </p:nvSpPr>
          <p:spPr>
            <a:xfrm>
              <a:off x="1007052" y="2185106"/>
              <a:ext cx="19003" cy="70153"/>
            </a:xfrm>
            <a:custGeom>
              <a:avLst/>
              <a:gdLst/>
              <a:ahLst/>
              <a:cxnLst/>
              <a:rect l="l" t="t" r="r" b="b"/>
              <a:pathLst>
                <a:path w="597" h="2204" extrusionOk="0">
                  <a:moveTo>
                    <a:pt x="453" y="1"/>
                  </a:moveTo>
                  <a:cubicBezTo>
                    <a:pt x="418" y="1"/>
                    <a:pt x="394" y="24"/>
                    <a:pt x="382" y="36"/>
                  </a:cubicBezTo>
                  <a:lnTo>
                    <a:pt x="60" y="334"/>
                  </a:lnTo>
                  <a:cubicBezTo>
                    <a:pt x="25" y="358"/>
                    <a:pt x="1" y="405"/>
                    <a:pt x="1" y="453"/>
                  </a:cubicBezTo>
                  <a:cubicBezTo>
                    <a:pt x="1" y="513"/>
                    <a:pt x="48" y="584"/>
                    <a:pt x="108" y="584"/>
                  </a:cubicBezTo>
                  <a:cubicBezTo>
                    <a:pt x="120" y="584"/>
                    <a:pt x="156" y="572"/>
                    <a:pt x="167" y="560"/>
                  </a:cubicBezTo>
                  <a:lnTo>
                    <a:pt x="275" y="417"/>
                  </a:lnTo>
                  <a:lnTo>
                    <a:pt x="275" y="2108"/>
                  </a:lnTo>
                  <a:cubicBezTo>
                    <a:pt x="275" y="2179"/>
                    <a:pt x="346" y="2203"/>
                    <a:pt x="441" y="2203"/>
                  </a:cubicBezTo>
                  <a:cubicBezTo>
                    <a:pt x="513" y="2203"/>
                    <a:pt x="596" y="2179"/>
                    <a:pt x="596" y="2108"/>
                  </a:cubicBezTo>
                  <a:lnTo>
                    <a:pt x="596" y="96"/>
                  </a:lnTo>
                  <a:cubicBezTo>
                    <a:pt x="584" y="48"/>
                    <a:pt x="513"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57"/>
          <p:cNvGrpSpPr/>
          <p:nvPr/>
        </p:nvGrpSpPr>
        <p:grpSpPr>
          <a:xfrm>
            <a:off x="3383593" y="809177"/>
            <a:ext cx="2543433" cy="4112811"/>
            <a:chOff x="3383593" y="809177"/>
            <a:chExt cx="2543433" cy="4112811"/>
          </a:xfrm>
        </p:grpSpPr>
        <p:pic>
          <p:nvPicPr>
            <p:cNvPr id="1157" name="Google Shape;1157;p57"/>
            <p:cNvPicPr preferRelativeResize="0"/>
            <p:nvPr/>
          </p:nvPicPr>
          <p:blipFill rotWithShape="1">
            <a:blip r:embed="rId3">
              <a:alphaModFix/>
            </a:blip>
            <a:srcRect l="45370" t="5935" r="26849" b="22210"/>
            <a:stretch/>
          </p:blipFill>
          <p:spPr>
            <a:xfrm rot="161260">
              <a:off x="3791629" y="1842368"/>
              <a:ext cx="1560741" cy="2883640"/>
            </a:xfrm>
            <a:prstGeom prst="rect">
              <a:avLst/>
            </a:prstGeom>
            <a:noFill/>
            <a:ln>
              <a:noFill/>
            </a:ln>
          </p:spPr>
        </p:pic>
        <p:pic>
          <p:nvPicPr>
            <p:cNvPr id="1158" name="Google Shape;1158;p57"/>
            <p:cNvPicPr preferRelativeResize="0"/>
            <p:nvPr/>
          </p:nvPicPr>
          <p:blipFill rotWithShape="1">
            <a:blip r:embed="rId4">
              <a:alphaModFix/>
            </a:blip>
            <a:srcRect l="63006" t="6793" r="17058" b="43331"/>
            <a:stretch/>
          </p:blipFill>
          <p:spPr>
            <a:xfrm rot="1430502">
              <a:off x="3596944" y="3640672"/>
              <a:ext cx="669762" cy="1197028"/>
            </a:xfrm>
            <a:prstGeom prst="rect">
              <a:avLst/>
            </a:prstGeom>
            <a:noFill/>
            <a:ln>
              <a:noFill/>
            </a:ln>
          </p:spPr>
        </p:pic>
        <p:pic>
          <p:nvPicPr>
            <p:cNvPr id="1159" name="Google Shape;1159;p57"/>
            <p:cNvPicPr preferRelativeResize="0"/>
            <p:nvPr/>
          </p:nvPicPr>
          <p:blipFill rotWithShape="1">
            <a:blip r:embed="rId4">
              <a:alphaModFix/>
            </a:blip>
            <a:srcRect l="63006" t="6793" r="17058" b="43331"/>
            <a:stretch/>
          </p:blipFill>
          <p:spPr>
            <a:xfrm rot="-2357654">
              <a:off x="4447000" y="925924"/>
              <a:ext cx="1018676" cy="1820656"/>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pic>
        <p:nvPicPr>
          <p:cNvPr id="6" name="Google Shape;1362;p65" descr="A picture containing graphical user interface&#10;&#10;Description automatically generated">
            <a:extLst>
              <a:ext uri="{FF2B5EF4-FFF2-40B4-BE49-F238E27FC236}">
                <a16:creationId xmlns:a16="http://schemas.microsoft.com/office/drawing/2014/main" id="{D74298CB-F9D5-99A2-AB7D-19BDFA8DEAF4}"/>
              </a:ext>
            </a:extLst>
          </p:cNvPr>
          <p:cNvPicPr preferRelativeResize="0"/>
          <p:nvPr/>
        </p:nvPicPr>
        <p:blipFill>
          <a:blip r:embed="rId3">
            <a:alphaModFix/>
          </a:blip>
          <a:stretch>
            <a:fillRect/>
          </a:stretch>
        </p:blipFill>
        <p:spPr>
          <a:xfrm rot="16200000">
            <a:off x="365330" y="2384224"/>
            <a:ext cx="2794651" cy="1376308"/>
          </a:xfrm>
          <a:prstGeom prst="rect">
            <a:avLst/>
          </a:prstGeom>
          <a:noFill/>
          <a:ln>
            <a:noFill/>
          </a:ln>
        </p:spPr>
      </p:pic>
      <p:sp>
        <p:nvSpPr>
          <p:cNvPr id="1363" name="Google Shape;1363;p65"/>
          <p:cNvSpPr txBox="1">
            <a:spLocks noGrp="1"/>
          </p:cNvSpPr>
          <p:nvPr>
            <p:ph type="title"/>
          </p:nvPr>
        </p:nvSpPr>
        <p:spPr>
          <a:xfrm>
            <a:off x="218105" y="694152"/>
            <a:ext cx="5842800" cy="593643"/>
          </a:xfrm>
          <a:prstGeom prst="rect">
            <a:avLst/>
          </a:prstGeom>
        </p:spPr>
        <p:txBody>
          <a:bodyPr spcFirstLastPara="1" wrap="square" lIns="91425" tIns="91425" rIns="91425" bIns="91425" anchor="ctr" anchorCtr="0">
            <a:noAutofit/>
          </a:bodyPr>
          <a:lstStyle/>
          <a:p>
            <a:r>
              <a:rPr lang="en"/>
              <a:t>PRODUCT </a:t>
            </a:r>
            <a:r>
              <a:rPr lang="en" i="1">
                <a:solidFill>
                  <a:schemeClr val="accent2"/>
                </a:solidFill>
              </a:rPr>
              <a:t>DEMO </a:t>
            </a:r>
            <a:r>
              <a:rPr lang="en">
                <a:solidFill>
                  <a:srgbClr val="FFFFFF"/>
                </a:solidFill>
              </a:rPr>
              <a:t>- LOGIN</a:t>
            </a:r>
            <a:endParaRPr lang="en-US" i="1">
              <a:solidFill>
                <a:schemeClr val="accent2"/>
              </a:solidFill>
            </a:endParaRPr>
          </a:p>
        </p:txBody>
      </p:sp>
      <p:pic>
        <p:nvPicPr>
          <p:cNvPr id="9" name="Google Shape;1362;p65" descr="A picture containing graphical user interface&#10;&#10;Description automatically generated">
            <a:extLst>
              <a:ext uri="{FF2B5EF4-FFF2-40B4-BE49-F238E27FC236}">
                <a16:creationId xmlns:a16="http://schemas.microsoft.com/office/drawing/2014/main" id="{72EBDD9F-30B1-59ED-6C55-C8F9F7FEB113}"/>
              </a:ext>
            </a:extLst>
          </p:cNvPr>
          <p:cNvPicPr preferRelativeResize="0"/>
          <p:nvPr/>
        </p:nvPicPr>
        <p:blipFill>
          <a:blip r:embed="rId3">
            <a:alphaModFix/>
          </a:blip>
          <a:stretch>
            <a:fillRect/>
          </a:stretch>
        </p:blipFill>
        <p:spPr>
          <a:xfrm rot="16200000">
            <a:off x="2218385" y="2386715"/>
            <a:ext cx="2794651" cy="1376308"/>
          </a:xfrm>
          <a:prstGeom prst="rect">
            <a:avLst/>
          </a:prstGeom>
          <a:noFill/>
          <a:ln>
            <a:noFill/>
          </a:ln>
        </p:spPr>
      </p:pic>
      <p:pic>
        <p:nvPicPr>
          <p:cNvPr id="4" name="Google Shape;1362;p65">
            <a:extLst>
              <a:ext uri="{FF2B5EF4-FFF2-40B4-BE49-F238E27FC236}">
                <a16:creationId xmlns:a16="http://schemas.microsoft.com/office/drawing/2014/main" id="{B16951BB-B4DE-0534-C607-17E0FA893875}"/>
              </a:ext>
            </a:extLst>
          </p:cNvPr>
          <p:cNvPicPr preferRelativeResize="0"/>
          <p:nvPr/>
        </p:nvPicPr>
        <p:blipFill>
          <a:blip r:embed="rId3">
            <a:alphaModFix/>
          </a:blip>
          <a:stretch>
            <a:fillRect/>
          </a:stretch>
        </p:blipFill>
        <p:spPr>
          <a:xfrm rot="16200000">
            <a:off x="4064258" y="2384820"/>
            <a:ext cx="2794651" cy="1376308"/>
          </a:xfrm>
          <a:prstGeom prst="rect">
            <a:avLst/>
          </a:prstGeom>
          <a:noFill/>
          <a:ln>
            <a:noFill/>
          </a:ln>
        </p:spPr>
      </p:pic>
      <p:pic>
        <p:nvPicPr>
          <p:cNvPr id="12" name="Google Shape;1362;p65" descr="A picture containing graphical user interface&#10;&#10;Description automatically generated">
            <a:extLst>
              <a:ext uri="{FF2B5EF4-FFF2-40B4-BE49-F238E27FC236}">
                <a16:creationId xmlns:a16="http://schemas.microsoft.com/office/drawing/2014/main" id="{95E8849E-81A3-8F1E-ACD4-82DBCA309773}"/>
              </a:ext>
            </a:extLst>
          </p:cNvPr>
          <p:cNvPicPr preferRelativeResize="0"/>
          <p:nvPr/>
        </p:nvPicPr>
        <p:blipFill>
          <a:blip r:embed="rId3">
            <a:alphaModFix/>
          </a:blip>
          <a:stretch>
            <a:fillRect/>
          </a:stretch>
        </p:blipFill>
        <p:spPr>
          <a:xfrm rot="16200000">
            <a:off x="5916117" y="2384819"/>
            <a:ext cx="2794651" cy="1376308"/>
          </a:xfrm>
          <a:prstGeom prst="rect">
            <a:avLst/>
          </a:prstGeom>
          <a:noFill/>
          <a:ln>
            <a:noFill/>
          </a:ln>
        </p:spPr>
      </p:pic>
      <p:pic>
        <p:nvPicPr>
          <p:cNvPr id="18" name="Picture 18">
            <a:extLst>
              <a:ext uri="{FF2B5EF4-FFF2-40B4-BE49-F238E27FC236}">
                <a16:creationId xmlns:a16="http://schemas.microsoft.com/office/drawing/2014/main" id="{B93B86AD-F5BD-0FE6-DB4D-A561070BB84E}"/>
              </a:ext>
            </a:extLst>
          </p:cNvPr>
          <p:cNvPicPr>
            <a:picLocks noChangeAspect="1"/>
          </p:cNvPicPr>
          <p:nvPr/>
        </p:nvPicPr>
        <p:blipFill>
          <a:blip r:embed="rId4"/>
          <a:stretch>
            <a:fillRect/>
          </a:stretch>
        </p:blipFill>
        <p:spPr>
          <a:xfrm>
            <a:off x="1164291" y="1835943"/>
            <a:ext cx="1193289" cy="2571750"/>
          </a:xfrm>
          <a:prstGeom prst="rect">
            <a:avLst/>
          </a:prstGeom>
        </p:spPr>
      </p:pic>
      <p:pic>
        <p:nvPicPr>
          <p:cNvPr id="21" name="Picture 21" descr="A picture containing diagram&#10;&#10;Description automatically generated">
            <a:extLst>
              <a:ext uri="{FF2B5EF4-FFF2-40B4-BE49-F238E27FC236}">
                <a16:creationId xmlns:a16="http://schemas.microsoft.com/office/drawing/2014/main" id="{173F2A2A-E21B-03E8-F7BD-F0C67437688A}"/>
              </a:ext>
            </a:extLst>
          </p:cNvPr>
          <p:cNvPicPr>
            <a:picLocks noChangeAspect="1"/>
          </p:cNvPicPr>
          <p:nvPr/>
        </p:nvPicPr>
        <p:blipFill>
          <a:blip r:embed="rId5"/>
          <a:stretch>
            <a:fillRect/>
          </a:stretch>
        </p:blipFill>
        <p:spPr>
          <a:xfrm>
            <a:off x="3014520" y="1828800"/>
            <a:ext cx="1193290" cy="2571750"/>
          </a:xfrm>
          <a:prstGeom prst="rect">
            <a:avLst/>
          </a:prstGeom>
        </p:spPr>
      </p:pic>
      <p:pic>
        <p:nvPicPr>
          <p:cNvPr id="17" name="Picture 17" descr="Graphical user interface, application&#10;&#10;Description automatically generated">
            <a:extLst>
              <a:ext uri="{FF2B5EF4-FFF2-40B4-BE49-F238E27FC236}">
                <a16:creationId xmlns:a16="http://schemas.microsoft.com/office/drawing/2014/main" id="{F0EC54EC-032F-6F5F-3C80-8BAA36EB1E72}"/>
              </a:ext>
            </a:extLst>
          </p:cNvPr>
          <p:cNvPicPr>
            <a:picLocks noChangeAspect="1"/>
          </p:cNvPicPr>
          <p:nvPr/>
        </p:nvPicPr>
        <p:blipFill>
          <a:blip r:embed="rId6"/>
          <a:stretch>
            <a:fillRect/>
          </a:stretch>
        </p:blipFill>
        <p:spPr>
          <a:xfrm>
            <a:off x="6714985" y="1835943"/>
            <a:ext cx="1193289" cy="2564608"/>
          </a:xfrm>
          <a:prstGeom prst="rect">
            <a:avLst/>
          </a:prstGeom>
        </p:spPr>
      </p:pic>
      <p:pic>
        <p:nvPicPr>
          <p:cNvPr id="23" name="Picture 23" descr="A picture containing diagram&#10;&#10;Description automatically generated">
            <a:extLst>
              <a:ext uri="{FF2B5EF4-FFF2-40B4-BE49-F238E27FC236}">
                <a16:creationId xmlns:a16="http://schemas.microsoft.com/office/drawing/2014/main" id="{18B20414-338B-F6A8-9C4B-A4D774976853}"/>
              </a:ext>
            </a:extLst>
          </p:cNvPr>
          <p:cNvPicPr>
            <a:picLocks noChangeAspect="1"/>
          </p:cNvPicPr>
          <p:nvPr/>
        </p:nvPicPr>
        <p:blipFill>
          <a:blip r:embed="rId7"/>
          <a:stretch>
            <a:fillRect/>
          </a:stretch>
        </p:blipFill>
        <p:spPr>
          <a:xfrm>
            <a:off x="4871896" y="1835943"/>
            <a:ext cx="1179002" cy="256460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pic>
        <p:nvPicPr>
          <p:cNvPr id="6" name="Google Shape;1362;p65" descr="A picture containing graphical user interface&#10;&#10;Description automatically generated">
            <a:extLst>
              <a:ext uri="{FF2B5EF4-FFF2-40B4-BE49-F238E27FC236}">
                <a16:creationId xmlns:a16="http://schemas.microsoft.com/office/drawing/2014/main" id="{D74298CB-F9D5-99A2-AB7D-19BDFA8DEAF4}"/>
              </a:ext>
            </a:extLst>
          </p:cNvPr>
          <p:cNvPicPr preferRelativeResize="0"/>
          <p:nvPr/>
        </p:nvPicPr>
        <p:blipFill>
          <a:blip r:embed="rId3">
            <a:alphaModFix/>
          </a:blip>
          <a:stretch>
            <a:fillRect/>
          </a:stretch>
        </p:blipFill>
        <p:spPr>
          <a:xfrm rot="16200000">
            <a:off x="1272586" y="2334218"/>
            <a:ext cx="2794651" cy="1376308"/>
          </a:xfrm>
          <a:prstGeom prst="rect">
            <a:avLst/>
          </a:prstGeom>
          <a:noFill/>
          <a:ln>
            <a:noFill/>
          </a:ln>
        </p:spPr>
      </p:pic>
      <p:pic>
        <p:nvPicPr>
          <p:cNvPr id="17" name="Picture 17" descr="Graphical user interface, application&#10;&#10;Description automatically generated">
            <a:extLst>
              <a:ext uri="{FF2B5EF4-FFF2-40B4-BE49-F238E27FC236}">
                <a16:creationId xmlns:a16="http://schemas.microsoft.com/office/drawing/2014/main" id="{F0EC54EC-032F-6F5F-3C80-8BAA36EB1E72}"/>
              </a:ext>
            </a:extLst>
          </p:cNvPr>
          <p:cNvPicPr>
            <a:picLocks noChangeAspect="1"/>
          </p:cNvPicPr>
          <p:nvPr/>
        </p:nvPicPr>
        <p:blipFill>
          <a:blip r:embed="rId4"/>
          <a:stretch>
            <a:fillRect/>
          </a:stretch>
        </p:blipFill>
        <p:spPr>
          <a:xfrm>
            <a:off x="2071545" y="1778794"/>
            <a:ext cx="1200434" cy="2571751"/>
          </a:xfrm>
          <a:prstGeom prst="rect">
            <a:avLst/>
          </a:prstGeom>
        </p:spPr>
      </p:pic>
      <p:sp>
        <p:nvSpPr>
          <p:cNvPr id="1363" name="Google Shape;1363;p65"/>
          <p:cNvSpPr txBox="1">
            <a:spLocks noGrp="1"/>
          </p:cNvSpPr>
          <p:nvPr>
            <p:ph type="title"/>
          </p:nvPr>
        </p:nvSpPr>
        <p:spPr>
          <a:xfrm>
            <a:off x="218105" y="694152"/>
            <a:ext cx="5842800" cy="593643"/>
          </a:xfrm>
          <a:prstGeom prst="rect">
            <a:avLst/>
          </a:prstGeom>
        </p:spPr>
        <p:txBody>
          <a:bodyPr spcFirstLastPara="1" wrap="square" lIns="91425" tIns="91425" rIns="91425" bIns="91425" anchor="ctr" anchorCtr="0">
            <a:noAutofit/>
          </a:bodyPr>
          <a:lstStyle/>
          <a:p>
            <a:r>
              <a:rPr lang="en"/>
              <a:t>PRODUCT </a:t>
            </a:r>
            <a:r>
              <a:rPr lang="en" i="1">
                <a:solidFill>
                  <a:schemeClr val="accent2"/>
                </a:solidFill>
              </a:rPr>
              <a:t>DEMO </a:t>
            </a:r>
            <a:r>
              <a:rPr lang="en">
                <a:solidFill>
                  <a:srgbClr val="FFFFFF"/>
                </a:solidFill>
              </a:rPr>
              <a:t>- RECEIVE</a:t>
            </a:r>
            <a:endParaRPr lang="en-US" i="1">
              <a:solidFill>
                <a:schemeClr val="accent2"/>
              </a:solidFill>
            </a:endParaRPr>
          </a:p>
        </p:txBody>
      </p:sp>
      <p:pic>
        <p:nvPicPr>
          <p:cNvPr id="1362" name="Google Shape;1362;p65"/>
          <p:cNvPicPr preferRelativeResize="0"/>
          <p:nvPr/>
        </p:nvPicPr>
        <p:blipFill>
          <a:blip r:embed="rId3">
            <a:alphaModFix/>
          </a:blip>
          <a:stretch>
            <a:fillRect/>
          </a:stretch>
        </p:blipFill>
        <p:spPr>
          <a:xfrm rot="16200000">
            <a:off x="-497614" y="2335356"/>
            <a:ext cx="2794651" cy="1376308"/>
          </a:xfrm>
          <a:prstGeom prst="rect">
            <a:avLst/>
          </a:prstGeom>
          <a:noFill/>
          <a:ln>
            <a:noFill/>
          </a:ln>
        </p:spPr>
      </p:pic>
      <p:pic>
        <p:nvPicPr>
          <p:cNvPr id="9" name="Google Shape;1362;p65" descr="A picture containing graphical user interface&#10;&#10;Description automatically generated">
            <a:extLst>
              <a:ext uri="{FF2B5EF4-FFF2-40B4-BE49-F238E27FC236}">
                <a16:creationId xmlns:a16="http://schemas.microsoft.com/office/drawing/2014/main" id="{72EBDD9F-30B1-59ED-6C55-C8F9F7FEB113}"/>
              </a:ext>
            </a:extLst>
          </p:cNvPr>
          <p:cNvPicPr preferRelativeResize="0"/>
          <p:nvPr/>
        </p:nvPicPr>
        <p:blipFill>
          <a:blip r:embed="rId3">
            <a:alphaModFix/>
          </a:blip>
          <a:stretch>
            <a:fillRect/>
          </a:stretch>
        </p:blipFill>
        <p:spPr>
          <a:xfrm rot="16200000">
            <a:off x="3125641" y="2336709"/>
            <a:ext cx="2794651" cy="1376308"/>
          </a:xfrm>
          <a:prstGeom prst="rect">
            <a:avLst/>
          </a:prstGeom>
          <a:noFill/>
          <a:ln>
            <a:noFill/>
          </a:ln>
        </p:spPr>
      </p:pic>
      <p:pic>
        <p:nvPicPr>
          <p:cNvPr id="4" name="Google Shape;1362;p65">
            <a:extLst>
              <a:ext uri="{FF2B5EF4-FFF2-40B4-BE49-F238E27FC236}">
                <a16:creationId xmlns:a16="http://schemas.microsoft.com/office/drawing/2014/main" id="{B16951BB-B4DE-0534-C607-17E0FA893875}"/>
              </a:ext>
            </a:extLst>
          </p:cNvPr>
          <p:cNvPicPr preferRelativeResize="0"/>
          <p:nvPr/>
        </p:nvPicPr>
        <p:blipFill>
          <a:blip r:embed="rId3">
            <a:alphaModFix/>
          </a:blip>
          <a:stretch>
            <a:fillRect/>
          </a:stretch>
        </p:blipFill>
        <p:spPr>
          <a:xfrm rot="16200000">
            <a:off x="4971514" y="2334814"/>
            <a:ext cx="2794651" cy="1376308"/>
          </a:xfrm>
          <a:prstGeom prst="rect">
            <a:avLst/>
          </a:prstGeom>
          <a:noFill/>
          <a:ln>
            <a:noFill/>
          </a:ln>
        </p:spPr>
      </p:pic>
      <p:pic>
        <p:nvPicPr>
          <p:cNvPr id="12" name="Google Shape;1362;p65" descr="A picture containing graphical user interface&#10;&#10;Description automatically generated">
            <a:extLst>
              <a:ext uri="{FF2B5EF4-FFF2-40B4-BE49-F238E27FC236}">
                <a16:creationId xmlns:a16="http://schemas.microsoft.com/office/drawing/2014/main" id="{95E8849E-81A3-8F1E-ACD4-82DBCA309773}"/>
              </a:ext>
            </a:extLst>
          </p:cNvPr>
          <p:cNvPicPr preferRelativeResize="0"/>
          <p:nvPr/>
        </p:nvPicPr>
        <p:blipFill>
          <a:blip r:embed="rId3">
            <a:alphaModFix/>
          </a:blip>
          <a:stretch>
            <a:fillRect/>
          </a:stretch>
        </p:blipFill>
        <p:spPr>
          <a:xfrm rot="16200000">
            <a:off x="6823373" y="2334813"/>
            <a:ext cx="2794651" cy="1376308"/>
          </a:xfrm>
          <a:prstGeom prst="rect">
            <a:avLst/>
          </a:prstGeom>
          <a:noFill/>
          <a:ln>
            <a:noFill/>
          </a:ln>
        </p:spPr>
      </p:pic>
      <p:pic>
        <p:nvPicPr>
          <p:cNvPr id="16" name="Picture 16" descr="Qr code&#10;&#10;Description automatically generated">
            <a:extLst>
              <a:ext uri="{FF2B5EF4-FFF2-40B4-BE49-F238E27FC236}">
                <a16:creationId xmlns:a16="http://schemas.microsoft.com/office/drawing/2014/main" id="{FA36F011-7A1C-BACE-8403-8C920D0FEEC7}"/>
              </a:ext>
            </a:extLst>
          </p:cNvPr>
          <p:cNvPicPr>
            <a:picLocks noChangeAspect="1"/>
          </p:cNvPicPr>
          <p:nvPr/>
        </p:nvPicPr>
        <p:blipFill>
          <a:blip r:embed="rId5"/>
          <a:stretch>
            <a:fillRect/>
          </a:stretch>
        </p:blipFill>
        <p:spPr>
          <a:xfrm>
            <a:off x="3921778" y="1771651"/>
            <a:ext cx="1193290" cy="2571750"/>
          </a:xfrm>
          <a:prstGeom prst="rect">
            <a:avLst/>
          </a:prstGeom>
        </p:spPr>
      </p:pic>
      <p:pic>
        <p:nvPicPr>
          <p:cNvPr id="18" name="Picture 18">
            <a:extLst>
              <a:ext uri="{FF2B5EF4-FFF2-40B4-BE49-F238E27FC236}">
                <a16:creationId xmlns:a16="http://schemas.microsoft.com/office/drawing/2014/main" id="{B93B86AD-F5BD-0FE6-DB4D-A561070BB84E}"/>
              </a:ext>
            </a:extLst>
          </p:cNvPr>
          <p:cNvPicPr>
            <a:picLocks noChangeAspect="1"/>
          </p:cNvPicPr>
          <p:nvPr/>
        </p:nvPicPr>
        <p:blipFill>
          <a:blip r:embed="rId6"/>
          <a:stretch>
            <a:fillRect/>
          </a:stretch>
        </p:blipFill>
        <p:spPr>
          <a:xfrm>
            <a:off x="307041" y="1771650"/>
            <a:ext cx="1193289" cy="2571750"/>
          </a:xfrm>
          <a:prstGeom prst="rect">
            <a:avLst/>
          </a:prstGeom>
        </p:spPr>
      </p:pic>
      <p:pic>
        <p:nvPicPr>
          <p:cNvPr id="19" name="Picture 19" descr="Graphical user interface, application&#10;&#10;Description automatically generated">
            <a:extLst>
              <a:ext uri="{FF2B5EF4-FFF2-40B4-BE49-F238E27FC236}">
                <a16:creationId xmlns:a16="http://schemas.microsoft.com/office/drawing/2014/main" id="{A6815351-5751-B357-6DE3-9214AD09E960}"/>
              </a:ext>
            </a:extLst>
          </p:cNvPr>
          <p:cNvPicPr>
            <a:picLocks noChangeAspect="1"/>
          </p:cNvPicPr>
          <p:nvPr/>
        </p:nvPicPr>
        <p:blipFill>
          <a:blip r:embed="rId7"/>
          <a:stretch>
            <a:fillRect/>
          </a:stretch>
        </p:blipFill>
        <p:spPr>
          <a:xfrm>
            <a:off x="5764865" y="1771651"/>
            <a:ext cx="1200433" cy="2571751"/>
          </a:xfrm>
          <a:prstGeom prst="rect">
            <a:avLst/>
          </a:prstGeom>
        </p:spPr>
      </p:pic>
      <p:pic>
        <p:nvPicPr>
          <p:cNvPr id="20" name="Picture 20" descr="Graphical user interface, application&#10;&#10;Description automatically generated">
            <a:extLst>
              <a:ext uri="{FF2B5EF4-FFF2-40B4-BE49-F238E27FC236}">
                <a16:creationId xmlns:a16="http://schemas.microsoft.com/office/drawing/2014/main" id="{D85A4D33-D632-1A07-A07D-0AFAF56C6DFA}"/>
              </a:ext>
            </a:extLst>
          </p:cNvPr>
          <p:cNvPicPr>
            <a:picLocks noChangeAspect="1"/>
          </p:cNvPicPr>
          <p:nvPr/>
        </p:nvPicPr>
        <p:blipFill>
          <a:blip r:embed="rId8"/>
          <a:stretch>
            <a:fillRect/>
          </a:stretch>
        </p:blipFill>
        <p:spPr>
          <a:xfrm>
            <a:off x="7615096" y="1778793"/>
            <a:ext cx="1207577" cy="2564607"/>
          </a:xfrm>
          <a:prstGeom prst="rect">
            <a:avLst/>
          </a:prstGeom>
        </p:spPr>
      </p:pic>
    </p:spTree>
    <p:extLst>
      <p:ext uri="{BB962C8B-B14F-4D97-AF65-F5344CB8AC3E}">
        <p14:creationId xmlns:p14="http://schemas.microsoft.com/office/powerpoint/2010/main" val="279210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pic>
        <p:nvPicPr>
          <p:cNvPr id="6" name="Google Shape;1362;p65" descr="A picture containing graphical user interface&#10;&#10;Description automatically generated">
            <a:extLst>
              <a:ext uri="{FF2B5EF4-FFF2-40B4-BE49-F238E27FC236}">
                <a16:creationId xmlns:a16="http://schemas.microsoft.com/office/drawing/2014/main" id="{D74298CB-F9D5-99A2-AB7D-19BDFA8DEAF4}"/>
              </a:ext>
            </a:extLst>
          </p:cNvPr>
          <p:cNvPicPr preferRelativeResize="0"/>
          <p:nvPr/>
        </p:nvPicPr>
        <p:blipFill>
          <a:blip r:embed="rId3">
            <a:alphaModFix/>
          </a:blip>
          <a:stretch>
            <a:fillRect/>
          </a:stretch>
        </p:blipFill>
        <p:spPr>
          <a:xfrm rot="16200000">
            <a:off x="1272586" y="2334218"/>
            <a:ext cx="2794651" cy="1376308"/>
          </a:xfrm>
          <a:prstGeom prst="rect">
            <a:avLst/>
          </a:prstGeom>
          <a:noFill/>
          <a:ln>
            <a:noFill/>
          </a:ln>
        </p:spPr>
      </p:pic>
      <p:pic>
        <p:nvPicPr>
          <p:cNvPr id="17" name="Picture 17" descr="Graphical user interface, application&#10;&#10;Description automatically generated">
            <a:extLst>
              <a:ext uri="{FF2B5EF4-FFF2-40B4-BE49-F238E27FC236}">
                <a16:creationId xmlns:a16="http://schemas.microsoft.com/office/drawing/2014/main" id="{F0EC54EC-032F-6F5F-3C80-8BAA36EB1E72}"/>
              </a:ext>
            </a:extLst>
          </p:cNvPr>
          <p:cNvPicPr>
            <a:picLocks noChangeAspect="1"/>
          </p:cNvPicPr>
          <p:nvPr/>
        </p:nvPicPr>
        <p:blipFill>
          <a:blip r:embed="rId4"/>
          <a:stretch>
            <a:fillRect/>
          </a:stretch>
        </p:blipFill>
        <p:spPr>
          <a:xfrm>
            <a:off x="2071545" y="1778794"/>
            <a:ext cx="1200434" cy="2571751"/>
          </a:xfrm>
          <a:prstGeom prst="rect">
            <a:avLst/>
          </a:prstGeom>
        </p:spPr>
      </p:pic>
      <p:sp>
        <p:nvSpPr>
          <p:cNvPr id="1363" name="Google Shape;1363;p65"/>
          <p:cNvSpPr txBox="1">
            <a:spLocks noGrp="1"/>
          </p:cNvSpPr>
          <p:nvPr>
            <p:ph type="title"/>
          </p:nvPr>
        </p:nvSpPr>
        <p:spPr>
          <a:xfrm>
            <a:off x="218105" y="694152"/>
            <a:ext cx="5842800" cy="593643"/>
          </a:xfrm>
          <a:prstGeom prst="rect">
            <a:avLst/>
          </a:prstGeom>
        </p:spPr>
        <p:txBody>
          <a:bodyPr spcFirstLastPara="1" wrap="square" lIns="91425" tIns="91425" rIns="91425" bIns="91425" anchor="ctr" anchorCtr="0">
            <a:noAutofit/>
          </a:bodyPr>
          <a:lstStyle/>
          <a:p>
            <a:r>
              <a:rPr lang="en"/>
              <a:t>PRODUCT </a:t>
            </a:r>
            <a:r>
              <a:rPr lang="en" i="1">
                <a:solidFill>
                  <a:schemeClr val="accent2"/>
                </a:solidFill>
              </a:rPr>
              <a:t>DEMO </a:t>
            </a:r>
            <a:r>
              <a:rPr lang="en">
                <a:solidFill>
                  <a:srgbClr val="FFFFFF"/>
                </a:solidFill>
              </a:rPr>
              <a:t>- SEND</a:t>
            </a:r>
            <a:endParaRPr lang="en-US" i="1">
              <a:solidFill>
                <a:schemeClr val="accent2"/>
              </a:solidFill>
            </a:endParaRPr>
          </a:p>
        </p:txBody>
      </p:sp>
      <p:pic>
        <p:nvPicPr>
          <p:cNvPr id="1362" name="Google Shape;1362;p65"/>
          <p:cNvPicPr preferRelativeResize="0"/>
          <p:nvPr/>
        </p:nvPicPr>
        <p:blipFill>
          <a:blip r:embed="rId3">
            <a:alphaModFix/>
          </a:blip>
          <a:stretch>
            <a:fillRect/>
          </a:stretch>
        </p:blipFill>
        <p:spPr>
          <a:xfrm rot="16200000">
            <a:off x="-497614" y="2335356"/>
            <a:ext cx="2794651" cy="1376308"/>
          </a:xfrm>
          <a:prstGeom prst="rect">
            <a:avLst/>
          </a:prstGeom>
          <a:noFill/>
          <a:ln>
            <a:noFill/>
          </a:ln>
        </p:spPr>
      </p:pic>
      <p:pic>
        <p:nvPicPr>
          <p:cNvPr id="9" name="Google Shape;1362;p65" descr="A picture containing graphical user interface&#10;&#10;Description automatically generated">
            <a:extLst>
              <a:ext uri="{FF2B5EF4-FFF2-40B4-BE49-F238E27FC236}">
                <a16:creationId xmlns:a16="http://schemas.microsoft.com/office/drawing/2014/main" id="{72EBDD9F-30B1-59ED-6C55-C8F9F7FEB113}"/>
              </a:ext>
            </a:extLst>
          </p:cNvPr>
          <p:cNvPicPr preferRelativeResize="0"/>
          <p:nvPr/>
        </p:nvPicPr>
        <p:blipFill>
          <a:blip r:embed="rId3">
            <a:alphaModFix/>
          </a:blip>
          <a:stretch>
            <a:fillRect/>
          </a:stretch>
        </p:blipFill>
        <p:spPr>
          <a:xfrm rot="16200000">
            <a:off x="3125641" y="2336709"/>
            <a:ext cx="2794651" cy="1376308"/>
          </a:xfrm>
          <a:prstGeom prst="rect">
            <a:avLst/>
          </a:prstGeom>
          <a:noFill/>
          <a:ln>
            <a:noFill/>
          </a:ln>
        </p:spPr>
      </p:pic>
      <p:pic>
        <p:nvPicPr>
          <p:cNvPr id="4" name="Google Shape;1362;p65">
            <a:extLst>
              <a:ext uri="{FF2B5EF4-FFF2-40B4-BE49-F238E27FC236}">
                <a16:creationId xmlns:a16="http://schemas.microsoft.com/office/drawing/2014/main" id="{B16951BB-B4DE-0534-C607-17E0FA893875}"/>
              </a:ext>
            </a:extLst>
          </p:cNvPr>
          <p:cNvPicPr preferRelativeResize="0"/>
          <p:nvPr/>
        </p:nvPicPr>
        <p:blipFill>
          <a:blip r:embed="rId3">
            <a:alphaModFix/>
          </a:blip>
          <a:stretch>
            <a:fillRect/>
          </a:stretch>
        </p:blipFill>
        <p:spPr>
          <a:xfrm rot="16200000">
            <a:off x="4971514" y="2334814"/>
            <a:ext cx="2794651" cy="1376308"/>
          </a:xfrm>
          <a:prstGeom prst="rect">
            <a:avLst/>
          </a:prstGeom>
          <a:noFill/>
          <a:ln>
            <a:noFill/>
          </a:ln>
        </p:spPr>
      </p:pic>
      <p:pic>
        <p:nvPicPr>
          <p:cNvPr id="12" name="Google Shape;1362;p65" descr="A picture containing graphical user interface&#10;&#10;Description automatically generated">
            <a:extLst>
              <a:ext uri="{FF2B5EF4-FFF2-40B4-BE49-F238E27FC236}">
                <a16:creationId xmlns:a16="http://schemas.microsoft.com/office/drawing/2014/main" id="{95E8849E-81A3-8F1E-ACD4-82DBCA309773}"/>
              </a:ext>
            </a:extLst>
          </p:cNvPr>
          <p:cNvPicPr preferRelativeResize="0"/>
          <p:nvPr/>
        </p:nvPicPr>
        <p:blipFill>
          <a:blip r:embed="rId3">
            <a:alphaModFix/>
          </a:blip>
          <a:stretch>
            <a:fillRect/>
          </a:stretch>
        </p:blipFill>
        <p:spPr>
          <a:xfrm rot="16200000">
            <a:off x="6823373" y="2334813"/>
            <a:ext cx="2794651" cy="1376308"/>
          </a:xfrm>
          <a:prstGeom prst="rect">
            <a:avLst/>
          </a:prstGeom>
          <a:noFill/>
          <a:ln>
            <a:noFill/>
          </a:ln>
        </p:spPr>
      </p:pic>
      <p:pic>
        <p:nvPicPr>
          <p:cNvPr id="18" name="Picture 18">
            <a:extLst>
              <a:ext uri="{FF2B5EF4-FFF2-40B4-BE49-F238E27FC236}">
                <a16:creationId xmlns:a16="http://schemas.microsoft.com/office/drawing/2014/main" id="{B93B86AD-F5BD-0FE6-DB4D-A561070BB84E}"/>
              </a:ext>
            </a:extLst>
          </p:cNvPr>
          <p:cNvPicPr>
            <a:picLocks noChangeAspect="1"/>
          </p:cNvPicPr>
          <p:nvPr/>
        </p:nvPicPr>
        <p:blipFill>
          <a:blip r:embed="rId5"/>
          <a:stretch>
            <a:fillRect/>
          </a:stretch>
        </p:blipFill>
        <p:spPr>
          <a:xfrm>
            <a:off x="307041" y="1771650"/>
            <a:ext cx="1193289" cy="2571750"/>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FC38BAAA-F844-1DB5-2752-677F8B612399}"/>
              </a:ext>
            </a:extLst>
          </p:cNvPr>
          <p:cNvPicPr>
            <a:picLocks noChangeAspect="1"/>
          </p:cNvPicPr>
          <p:nvPr/>
        </p:nvPicPr>
        <p:blipFill>
          <a:blip r:embed="rId6"/>
          <a:stretch>
            <a:fillRect/>
          </a:stretch>
        </p:blipFill>
        <p:spPr>
          <a:xfrm>
            <a:off x="3921778" y="1771651"/>
            <a:ext cx="1193290" cy="2571750"/>
          </a:xfrm>
          <a:prstGeom prst="rect">
            <a:avLst/>
          </a:prstGeom>
        </p:spPr>
      </p:pic>
      <p:pic>
        <p:nvPicPr>
          <p:cNvPr id="7" name="Picture 7" descr="Graphical user interface, application&#10;&#10;Description automatically generated">
            <a:extLst>
              <a:ext uri="{FF2B5EF4-FFF2-40B4-BE49-F238E27FC236}">
                <a16:creationId xmlns:a16="http://schemas.microsoft.com/office/drawing/2014/main" id="{61D9CB7F-E53B-D432-B39D-47BD83FFF55C}"/>
              </a:ext>
            </a:extLst>
          </p:cNvPr>
          <p:cNvPicPr>
            <a:picLocks noChangeAspect="1"/>
          </p:cNvPicPr>
          <p:nvPr/>
        </p:nvPicPr>
        <p:blipFill>
          <a:blip r:embed="rId7"/>
          <a:stretch>
            <a:fillRect/>
          </a:stretch>
        </p:blipFill>
        <p:spPr>
          <a:xfrm>
            <a:off x="5764864" y="1771648"/>
            <a:ext cx="1200434" cy="2571752"/>
          </a:xfrm>
          <a:prstGeom prst="rect">
            <a:avLst/>
          </a:prstGeom>
        </p:spPr>
      </p:pic>
      <p:pic>
        <p:nvPicPr>
          <p:cNvPr id="8" name="Picture 9" descr="Graphical user interface, application&#10;&#10;Description automatically generated">
            <a:extLst>
              <a:ext uri="{FF2B5EF4-FFF2-40B4-BE49-F238E27FC236}">
                <a16:creationId xmlns:a16="http://schemas.microsoft.com/office/drawing/2014/main" id="{234CE400-66CB-B258-2730-A5EB13347DB3}"/>
              </a:ext>
            </a:extLst>
          </p:cNvPr>
          <p:cNvPicPr>
            <a:picLocks noChangeAspect="1"/>
          </p:cNvPicPr>
          <p:nvPr/>
        </p:nvPicPr>
        <p:blipFill>
          <a:blip r:embed="rId8"/>
          <a:stretch>
            <a:fillRect/>
          </a:stretch>
        </p:blipFill>
        <p:spPr>
          <a:xfrm>
            <a:off x="7615097" y="1778792"/>
            <a:ext cx="1207576" cy="2564607"/>
          </a:xfrm>
          <a:prstGeom prst="rect">
            <a:avLst/>
          </a:prstGeom>
        </p:spPr>
      </p:pic>
    </p:spTree>
    <p:extLst>
      <p:ext uri="{BB962C8B-B14F-4D97-AF65-F5344CB8AC3E}">
        <p14:creationId xmlns:p14="http://schemas.microsoft.com/office/powerpoint/2010/main" val="1853355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pic>
        <p:nvPicPr>
          <p:cNvPr id="6" name="Google Shape;1362;p65" descr="A picture containing graphical user interface&#10;&#10;Description automatically generated">
            <a:extLst>
              <a:ext uri="{FF2B5EF4-FFF2-40B4-BE49-F238E27FC236}">
                <a16:creationId xmlns:a16="http://schemas.microsoft.com/office/drawing/2014/main" id="{D74298CB-F9D5-99A2-AB7D-19BDFA8DEAF4}"/>
              </a:ext>
            </a:extLst>
          </p:cNvPr>
          <p:cNvPicPr preferRelativeResize="0"/>
          <p:nvPr/>
        </p:nvPicPr>
        <p:blipFill>
          <a:blip r:embed="rId3">
            <a:alphaModFix/>
          </a:blip>
          <a:stretch>
            <a:fillRect/>
          </a:stretch>
        </p:blipFill>
        <p:spPr>
          <a:xfrm rot="16200000">
            <a:off x="4022930" y="2362793"/>
            <a:ext cx="2794651" cy="1376308"/>
          </a:xfrm>
          <a:prstGeom prst="rect">
            <a:avLst/>
          </a:prstGeom>
          <a:noFill/>
          <a:ln>
            <a:noFill/>
          </a:ln>
        </p:spPr>
      </p:pic>
      <p:sp>
        <p:nvSpPr>
          <p:cNvPr id="1363" name="Google Shape;1363;p65"/>
          <p:cNvSpPr txBox="1">
            <a:spLocks noGrp="1"/>
          </p:cNvSpPr>
          <p:nvPr>
            <p:ph type="title"/>
          </p:nvPr>
        </p:nvSpPr>
        <p:spPr>
          <a:xfrm>
            <a:off x="218105" y="308390"/>
            <a:ext cx="8700300" cy="979405"/>
          </a:xfrm>
          <a:prstGeom prst="rect">
            <a:avLst/>
          </a:prstGeom>
        </p:spPr>
        <p:txBody>
          <a:bodyPr spcFirstLastPara="1" wrap="square" lIns="91425" tIns="91425" rIns="91425" bIns="91425" anchor="ctr" anchorCtr="0">
            <a:noAutofit/>
          </a:bodyPr>
          <a:lstStyle/>
          <a:p>
            <a:r>
              <a:rPr lang="en"/>
              <a:t>PRODUCT </a:t>
            </a:r>
            <a:r>
              <a:rPr lang="en" i="1">
                <a:solidFill>
                  <a:schemeClr val="accent2"/>
                </a:solidFill>
              </a:rPr>
              <a:t>DEMO – </a:t>
            </a:r>
            <a:r>
              <a:rPr lang="en">
                <a:solidFill>
                  <a:srgbClr val="FFFFFF"/>
                </a:solidFill>
              </a:rPr>
              <a:t>TRANSACT HISTORY &amp; MORE</a:t>
            </a:r>
            <a:endParaRPr lang="en-US" i="1">
              <a:solidFill>
                <a:schemeClr val="accent2"/>
              </a:solidFill>
            </a:endParaRPr>
          </a:p>
        </p:txBody>
      </p:sp>
      <p:pic>
        <p:nvPicPr>
          <p:cNvPr id="1362" name="Google Shape;1362;p65"/>
          <p:cNvPicPr preferRelativeResize="0"/>
          <p:nvPr/>
        </p:nvPicPr>
        <p:blipFill>
          <a:blip r:embed="rId3">
            <a:alphaModFix/>
          </a:blip>
          <a:stretch>
            <a:fillRect/>
          </a:stretch>
        </p:blipFill>
        <p:spPr>
          <a:xfrm rot="16200000">
            <a:off x="2252730" y="2363931"/>
            <a:ext cx="2794651" cy="1376308"/>
          </a:xfrm>
          <a:prstGeom prst="rect">
            <a:avLst/>
          </a:prstGeom>
          <a:noFill/>
          <a:ln>
            <a:noFill/>
          </a:ln>
        </p:spPr>
      </p:pic>
      <p:pic>
        <p:nvPicPr>
          <p:cNvPr id="7" name="Picture 7" descr="Graphical user interface, text, application&#10;&#10;Description automatically generated">
            <a:extLst>
              <a:ext uri="{FF2B5EF4-FFF2-40B4-BE49-F238E27FC236}">
                <a16:creationId xmlns:a16="http://schemas.microsoft.com/office/drawing/2014/main" id="{26455E6D-DCC7-735D-48F9-F2A91ECC04B1}"/>
              </a:ext>
            </a:extLst>
          </p:cNvPr>
          <p:cNvPicPr>
            <a:picLocks noChangeAspect="1"/>
          </p:cNvPicPr>
          <p:nvPr/>
        </p:nvPicPr>
        <p:blipFill>
          <a:blip r:embed="rId4"/>
          <a:stretch>
            <a:fillRect/>
          </a:stretch>
        </p:blipFill>
        <p:spPr>
          <a:xfrm>
            <a:off x="3057384" y="1814513"/>
            <a:ext cx="1193290" cy="2564607"/>
          </a:xfrm>
          <a:prstGeom prst="rect">
            <a:avLst/>
          </a:prstGeom>
        </p:spPr>
      </p:pic>
      <p:pic>
        <p:nvPicPr>
          <p:cNvPr id="8" name="Picture 9" descr="Graphical user interface, text, application&#10;&#10;Description automatically generated">
            <a:extLst>
              <a:ext uri="{FF2B5EF4-FFF2-40B4-BE49-F238E27FC236}">
                <a16:creationId xmlns:a16="http://schemas.microsoft.com/office/drawing/2014/main" id="{535E3C17-A2DE-8EE6-3545-70D4CD70B430}"/>
              </a:ext>
            </a:extLst>
          </p:cNvPr>
          <p:cNvPicPr>
            <a:picLocks noChangeAspect="1"/>
          </p:cNvPicPr>
          <p:nvPr/>
        </p:nvPicPr>
        <p:blipFill>
          <a:blip r:embed="rId5"/>
          <a:stretch>
            <a:fillRect/>
          </a:stretch>
        </p:blipFill>
        <p:spPr>
          <a:xfrm>
            <a:off x="4829032" y="1814513"/>
            <a:ext cx="1186146" cy="2564606"/>
          </a:xfrm>
          <a:prstGeom prst="rect">
            <a:avLst/>
          </a:prstGeom>
        </p:spPr>
      </p:pic>
    </p:spTree>
    <p:extLst>
      <p:ext uri="{BB962C8B-B14F-4D97-AF65-F5344CB8AC3E}">
        <p14:creationId xmlns:p14="http://schemas.microsoft.com/office/powerpoint/2010/main" val="2032751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48"/>
          <p:cNvSpPr txBox="1">
            <a:spLocks noGrp="1"/>
          </p:cNvSpPr>
          <p:nvPr>
            <p:ph type="body" idx="1"/>
          </p:nvPr>
        </p:nvSpPr>
        <p:spPr>
          <a:xfrm>
            <a:off x="720000" y="1910573"/>
            <a:ext cx="5240035" cy="3235950"/>
          </a:xfrm>
          <a:prstGeom prst="rect">
            <a:avLst/>
          </a:prstGeom>
        </p:spPr>
        <p:txBody>
          <a:bodyPr spcFirstLastPara="1" wrap="square" lIns="228600" tIns="228600" rIns="777225" bIns="228600" anchor="ctr" anchorCtr="0">
            <a:noAutofit/>
          </a:bodyPr>
          <a:lstStyle/>
          <a:p>
            <a:pPr marL="0" indent="0" algn="ctr">
              <a:buNone/>
            </a:pPr>
            <a:r>
              <a:rPr lang="en" sz="2800"/>
              <a:t>Banking made simple, for your peace of mind.</a:t>
            </a:r>
            <a:endParaRPr lang="en-US" sz="2800"/>
          </a:p>
        </p:txBody>
      </p:sp>
      <p:sp>
        <p:nvSpPr>
          <p:cNvPr id="988" name="Google Shape;988;p48"/>
          <p:cNvSpPr txBox="1">
            <a:spLocks noGrp="1"/>
          </p:cNvSpPr>
          <p:nvPr>
            <p:ph type="title"/>
          </p:nvPr>
        </p:nvSpPr>
        <p:spPr>
          <a:xfrm>
            <a:off x="720000" y="535000"/>
            <a:ext cx="5240035" cy="1743193"/>
          </a:xfrm>
          <a:prstGeom prst="rect">
            <a:avLst/>
          </a:prstGeom>
          <a:ln w="9525" cap="flat" cmpd="sng">
            <a:solidFill>
              <a:schemeClr val="lt2"/>
            </a:solidFill>
            <a:prstDash val="solid"/>
            <a:round/>
            <a:headEnd type="none" w="sm" len="sm"/>
            <a:tailEnd type="none" w="sm" len="sm"/>
          </a:ln>
        </p:spPr>
        <p:txBody>
          <a:bodyPr spcFirstLastPara="1" wrap="square" lIns="228600" tIns="91425" rIns="320025" bIns="91425" anchor="ctr" anchorCtr="0">
            <a:noAutofit/>
          </a:bodyPr>
          <a:lstStyle/>
          <a:p>
            <a:pPr algn="ctr"/>
            <a:r>
              <a:rPr lang="en"/>
              <a:t>        </a:t>
            </a:r>
            <a:r>
              <a:rPr lang="en" err="1"/>
              <a:t>OnionBank</a:t>
            </a:r>
            <a:endParaRPr lang="en-US" err="1"/>
          </a:p>
        </p:txBody>
      </p:sp>
      <p:grpSp>
        <p:nvGrpSpPr>
          <p:cNvPr id="989" name="Google Shape;989;p48"/>
          <p:cNvGrpSpPr/>
          <p:nvPr/>
        </p:nvGrpSpPr>
        <p:grpSpPr>
          <a:xfrm flipH="1">
            <a:off x="5253024" y="709556"/>
            <a:ext cx="207172" cy="321077"/>
            <a:chOff x="815599" y="717719"/>
            <a:chExt cx="207172" cy="321077"/>
          </a:xfrm>
        </p:grpSpPr>
        <p:sp>
          <p:nvSpPr>
            <p:cNvPr id="990" name="Google Shape;990;p48"/>
            <p:cNvSpPr/>
            <p:nvPr/>
          </p:nvSpPr>
          <p:spPr>
            <a:xfrm>
              <a:off x="815599" y="717719"/>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935311" y="717719"/>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935311" y="834521"/>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815599" y="9513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94" name="Google Shape;994;p48"/>
          <p:cNvPicPr preferRelativeResize="0"/>
          <p:nvPr/>
        </p:nvPicPr>
        <p:blipFill rotWithShape="1">
          <a:blip r:embed="rId3">
            <a:alphaModFix/>
          </a:blip>
          <a:srcRect l="7483" t="5434" r="7184" b="9386"/>
          <a:stretch/>
        </p:blipFill>
        <p:spPr>
          <a:xfrm rot="156377" flipH="1">
            <a:off x="5323015" y="1323819"/>
            <a:ext cx="3887720" cy="3137946"/>
          </a:xfrm>
          <a:prstGeom prst="rect">
            <a:avLst/>
          </a:prstGeom>
          <a:noFill/>
          <a:ln>
            <a:noFill/>
          </a:ln>
        </p:spPr>
      </p:pic>
      <p:pic>
        <p:nvPicPr>
          <p:cNvPr id="3" name="Picture 2" descr="A picture containing silhouette, vector graphics&#10;&#10;Description automatically generated">
            <a:extLst>
              <a:ext uri="{FF2B5EF4-FFF2-40B4-BE49-F238E27FC236}">
                <a16:creationId xmlns:a16="http://schemas.microsoft.com/office/drawing/2014/main" id="{E32A7879-3552-4B05-D214-4BE5A517D40C}"/>
              </a:ext>
            </a:extLst>
          </p:cNvPr>
          <p:cNvPicPr>
            <a:picLocks noChangeAspect="1"/>
          </p:cNvPicPr>
          <p:nvPr/>
        </p:nvPicPr>
        <p:blipFill>
          <a:blip r:embed="rId4"/>
          <a:stretch>
            <a:fillRect/>
          </a:stretch>
        </p:blipFill>
        <p:spPr>
          <a:xfrm>
            <a:off x="212640" y="55912"/>
            <a:ext cx="2966110" cy="297427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49"/>
          <p:cNvSpPr/>
          <p:nvPr/>
        </p:nvSpPr>
        <p:spPr>
          <a:xfrm>
            <a:off x="720000" y="1121500"/>
            <a:ext cx="7704000" cy="34869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txBox="1">
            <a:spLocks noGrp="1"/>
          </p:cNvSpPr>
          <p:nvPr>
            <p:ph type="title" idx="2"/>
          </p:nvPr>
        </p:nvSpPr>
        <p:spPr>
          <a:xfrm>
            <a:off x="891450" y="1711214"/>
            <a:ext cx="1442100"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001" name="Google Shape;1001;p49"/>
          <p:cNvSpPr txBox="1">
            <a:spLocks noGrp="1"/>
          </p:cNvSpPr>
          <p:nvPr>
            <p:ph type="title" idx="4"/>
          </p:nvPr>
        </p:nvSpPr>
        <p:spPr>
          <a:xfrm>
            <a:off x="4800600" y="1711214"/>
            <a:ext cx="1500900"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002" name="Google Shape;1002;p49"/>
          <p:cNvSpPr txBox="1">
            <a:spLocks noGrp="1"/>
          </p:cNvSpPr>
          <p:nvPr>
            <p:ph type="title" idx="7"/>
          </p:nvPr>
        </p:nvSpPr>
        <p:spPr>
          <a:xfrm>
            <a:off x="891450" y="3510240"/>
            <a:ext cx="1442100"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003" name="Google Shape;1003;p49"/>
          <p:cNvSpPr txBox="1">
            <a:spLocks noGrp="1"/>
          </p:cNvSpPr>
          <p:nvPr>
            <p:ph type="title" idx="13"/>
          </p:nvPr>
        </p:nvSpPr>
        <p:spPr>
          <a:xfrm>
            <a:off x="4743450" y="3510196"/>
            <a:ext cx="1500900"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004" name="Google Shape;1004;p49"/>
          <p:cNvSpPr txBox="1">
            <a:spLocks noGrp="1"/>
          </p:cNvSpPr>
          <p:nvPr>
            <p:ph type="title"/>
          </p:nvPr>
        </p:nvSpPr>
        <p:spPr>
          <a:xfrm>
            <a:off x="1671836" y="1711214"/>
            <a:ext cx="2431800" cy="585300"/>
          </a:xfrm>
          <a:prstGeom prst="rect">
            <a:avLst/>
          </a:prstGeom>
        </p:spPr>
        <p:txBody>
          <a:bodyPr spcFirstLastPara="1" wrap="square" lIns="91425" tIns="91425" rIns="640075" bIns="91425" anchor="ctr" anchorCtr="0">
            <a:noAutofit/>
          </a:bodyPr>
          <a:lstStyle/>
          <a:p>
            <a:pPr marL="0" lvl="0" indent="0" algn="l" rtl="0">
              <a:spcBef>
                <a:spcPts val="0"/>
              </a:spcBef>
              <a:spcAft>
                <a:spcPts val="0"/>
              </a:spcAft>
              <a:buNone/>
            </a:pPr>
            <a:r>
              <a:rPr lang="en"/>
              <a:t>Introduction</a:t>
            </a:r>
          </a:p>
        </p:txBody>
      </p:sp>
      <p:sp>
        <p:nvSpPr>
          <p:cNvPr id="1006" name="Google Shape;1006;p49"/>
          <p:cNvSpPr txBox="1">
            <a:spLocks noGrp="1"/>
          </p:cNvSpPr>
          <p:nvPr>
            <p:ph type="title" idx="3"/>
          </p:nvPr>
        </p:nvSpPr>
        <p:spPr>
          <a:xfrm>
            <a:off x="5633250" y="1711214"/>
            <a:ext cx="2432400" cy="585300"/>
          </a:xfrm>
          <a:prstGeom prst="rect">
            <a:avLst/>
          </a:prstGeom>
        </p:spPr>
        <p:txBody>
          <a:bodyPr spcFirstLastPara="1" wrap="square" lIns="91425" tIns="91425" rIns="731500" bIns="91425" anchor="ctr" anchorCtr="0">
            <a:noAutofit/>
          </a:bodyPr>
          <a:lstStyle/>
          <a:p>
            <a:pPr marL="0" lvl="0" indent="0" algn="l" rtl="0">
              <a:spcBef>
                <a:spcPts val="0"/>
              </a:spcBef>
              <a:spcAft>
                <a:spcPts val="0"/>
              </a:spcAft>
              <a:buNone/>
            </a:pPr>
            <a:r>
              <a:rPr lang="en"/>
              <a:t>Objectives</a:t>
            </a:r>
          </a:p>
        </p:txBody>
      </p:sp>
      <p:sp>
        <p:nvSpPr>
          <p:cNvPr id="1008" name="Google Shape;1008;p49"/>
          <p:cNvSpPr txBox="1">
            <a:spLocks noGrp="1"/>
          </p:cNvSpPr>
          <p:nvPr>
            <p:ph type="title" idx="6"/>
          </p:nvPr>
        </p:nvSpPr>
        <p:spPr>
          <a:xfrm>
            <a:off x="1671836" y="3510240"/>
            <a:ext cx="2432400" cy="585300"/>
          </a:xfrm>
          <a:prstGeom prst="rect">
            <a:avLst/>
          </a:prstGeom>
        </p:spPr>
        <p:txBody>
          <a:bodyPr spcFirstLastPara="1" wrap="square" lIns="91425" tIns="91425" rIns="91425" bIns="91425" anchor="ctr" anchorCtr="0">
            <a:noAutofit/>
          </a:bodyPr>
          <a:lstStyle/>
          <a:p>
            <a:r>
              <a:rPr lang="en"/>
              <a:t>Scope and Limitations</a:t>
            </a:r>
          </a:p>
        </p:txBody>
      </p:sp>
      <p:sp>
        <p:nvSpPr>
          <p:cNvPr id="1010" name="Google Shape;1010;p49"/>
          <p:cNvSpPr txBox="1">
            <a:spLocks noGrp="1"/>
          </p:cNvSpPr>
          <p:nvPr>
            <p:ph type="title" idx="9"/>
          </p:nvPr>
        </p:nvSpPr>
        <p:spPr>
          <a:xfrm>
            <a:off x="5551607" y="3510196"/>
            <a:ext cx="2432400" cy="586500"/>
          </a:xfrm>
          <a:prstGeom prst="rect">
            <a:avLst/>
          </a:prstGeom>
        </p:spPr>
        <p:txBody>
          <a:bodyPr spcFirstLastPara="1" wrap="square" lIns="91425" tIns="91425" rIns="640075" bIns="91425" anchor="ctr" anchorCtr="0">
            <a:noAutofit/>
          </a:bodyPr>
          <a:lstStyle/>
          <a:p>
            <a:r>
              <a:rPr lang="en"/>
              <a:t>Our Application</a:t>
            </a:r>
          </a:p>
        </p:txBody>
      </p:sp>
      <p:sp>
        <p:nvSpPr>
          <p:cNvPr id="1012" name="Google Shape;1012;p49"/>
          <p:cNvSpPr txBox="1">
            <a:spLocks noGrp="1"/>
          </p:cNvSpPr>
          <p:nvPr>
            <p:ph type="title" idx="15"/>
          </p:nvPr>
        </p:nvSpPr>
        <p:spPr>
          <a:xfrm>
            <a:off x="720000" y="535000"/>
            <a:ext cx="7704000" cy="586500"/>
          </a:xfrm>
          <a:prstGeom prst="rect">
            <a:avLst/>
          </a:prstGeom>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TABLE OF </a:t>
            </a:r>
            <a:r>
              <a:rPr lang="en" i="1">
                <a:solidFill>
                  <a:schemeClr val="accent2"/>
                </a:solidFill>
              </a:rPr>
              <a:t>CONTENTS</a:t>
            </a:r>
            <a:endParaRPr i="1">
              <a:solidFill>
                <a:schemeClr val="accent2"/>
              </a:solidFill>
            </a:endParaRPr>
          </a:p>
        </p:txBody>
      </p:sp>
      <p:cxnSp>
        <p:nvCxnSpPr>
          <p:cNvPr id="1013" name="Google Shape;1013;p49"/>
          <p:cNvCxnSpPr>
            <a:stCxn id="1012" idx="2"/>
            <a:endCxn id="999" idx="2"/>
          </p:cNvCxnSpPr>
          <p:nvPr/>
        </p:nvCxnSpPr>
        <p:spPr>
          <a:xfrm>
            <a:off x="4572000" y="1121500"/>
            <a:ext cx="0" cy="3486900"/>
          </a:xfrm>
          <a:prstGeom prst="straightConnector1">
            <a:avLst/>
          </a:prstGeom>
          <a:noFill/>
          <a:ln w="9525" cap="flat" cmpd="sng">
            <a:solidFill>
              <a:schemeClr val="lt2"/>
            </a:solidFill>
            <a:prstDash val="solid"/>
            <a:round/>
            <a:headEnd type="none" w="med" len="med"/>
            <a:tailEnd type="none" w="med" len="med"/>
          </a:ln>
        </p:spPr>
      </p:cxnSp>
      <p:cxnSp>
        <p:nvCxnSpPr>
          <p:cNvPr id="1014" name="Google Shape;1014;p49"/>
          <p:cNvCxnSpPr>
            <a:stCxn id="999" idx="1"/>
            <a:endCxn id="999" idx="3"/>
          </p:cNvCxnSpPr>
          <p:nvPr/>
        </p:nvCxnSpPr>
        <p:spPr>
          <a:xfrm>
            <a:off x="720000" y="2864950"/>
            <a:ext cx="77040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0"/>
          <p:cNvSpPr txBox="1">
            <a:spLocks noGrp="1"/>
          </p:cNvSpPr>
          <p:nvPr>
            <p:ph type="title"/>
          </p:nvPr>
        </p:nvSpPr>
        <p:spPr>
          <a:xfrm>
            <a:off x="2419900" y="2001300"/>
            <a:ext cx="6009000" cy="1580700"/>
          </a:xfrm>
          <a:prstGeom prst="rect">
            <a:avLst/>
          </a:prstGeom>
        </p:spPr>
        <p:txBody>
          <a:bodyPr spcFirstLastPara="1" wrap="square" lIns="228600" tIns="228600" rIns="228600" bIns="228600" anchor="ctr" anchorCtr="0">
            <a:noAutofit/>
          </a:bodyPr>
          <a:lstStyle/>
          <a:p>
            <a:pPr marL="0" lvl="0" indent="0" algn="r">
              <a:spcBef>
                <a:spcPts val="0"/>
              </a:spcBef>
              <a:spcAft>
                <a:spcPts val="0"/>
              </a:spcAft>
              <a:buNone/>
            </a:pPr>
            <a:r>
              <a:rPr lang="en"/>
              <a:t>Introduction</a:t>
            </a:r>
            <a:endParaRPr lang="en-US"/>
          </a:p>
        </p:txBody>
      </p:sp>
      <p:sp>
        <p:nvSpPr>
          <p:cNvPr id="1021" name="Google Shape;1021;p50"/>
          <p:cNvSpPr txBox="1">
            <a:spLocks noGrp="1"/>
          </p:cNvSpPr>
          <p:nvPr>
            <p:ph type="title" idx="2"/>
          </p:nvPr>
        </p:nvSpPr>
        <p:spPr>
          <a:xfrm>
            <a:off x="6893200" y="967825"/>
            <a:ext cx="1535700" cy="10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i="1"/>
          </a:p>
        </p:txBody>
      </p:sp>
      <p:pic>
        <p:nvPicPr>
          <p:cNvPr id="1022" name="Google Shape;1022;p50"/>
          <p:cNvPicPr preferRelativeResize="0"/>
          <p:nvPr/>
        </p:nvPicPr>
        <p:blipFill rotWithShape="1">
          <a:blip r:embed="rId3">
            <a:alphaModFix/>
          </a:blip>
          <a:srcRect l="22310" r="24972"/>
          <a:stretch/>
        </p:blipFill>
        <p:spPr>
          <a:xfrm rot="-529839" flipH="1">
            <a:off x="725799" y="460997"/>
            <a:ext cx="3045130" cy="4126107"/>
          </a:xfrm>
          <a:prstGeom prst="rect">
            <a:avLst/>
          </a:prstGeom>
          <a:noFill/>
          <a:ln>
            <a:noFill/>
          </a:ln>
        </p:spPr>
      </p:pic>
      <p:grpSp>
        <p:nvGrpSpPr>
          <p:cNvPr id="1023" name="Google Shape;1023;p50"/>
          <p:cNvGrpSpPr/>
          <p:nvPr/>
        </p:nvGrpSpPr>
        <p:grpSpPr>
          <a:xfrm>
            <a:off x="3396499" y="3104569"/>
            <a:ext cx="207172" cy="204262"/>
            <a:chOff x="766374" y="330733"/>
            <a:chExt cx="207172" cy="204262"/>
          </a:xfrm>
        </p:grpSpPr>
        <p:sp>
          <p:nvSpPr>
            <p:cNvPr id="1024" name="Google Shape;1024;p50"/>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52"/>
          <p:cNvSpPr/>
          <p:nvPr/>
        </p:nvSpPr>
        <p:spPr>
          <a:xfrm>
            <a:off x="1128626" y="1223538"/>
            <a:ext cx="1438500" cy="26964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2"/>
          <p:cNvSpPr txBox="1">
            <a:spLocks noGrp="1"/>
          </p:cNvSpPr>
          <p:nvPr>
            <p:ph type="title"/>
          </p:nvPr>
        </p:nvSpPr>
        <p:spPr>
          <a:xfrm>
            <a:off x="2559850" y="1223538"/>
            <a:ext cx="6045568" cy="754849"/>
          </a:xfrm>
          <a:prstGeom prst="rect">
            <a:avLst/>
          </a:prstGeom>
        </p:spPr>
        <p:txBody>
          <a:bodyPr spcFirstLastPara="1" wrap="square" lIns="274300" tIns="91425" rIns="274300" bIns="91425" anchor="ctr" anchorCtr="0">
            <a:noAutofit/>
          </a:bodyPr>
          <a:lstStyle/>
          <a:p>
            <a:r>
              <a:rPr lang="en" i="1" err="1">
                <a:solidFill>
                  <a:schemeClr val="accent2"/>
                </a:solidFill>
              </a:rPr>
              <a:t>OnionBank</a:t>
            </a:r>
            <a:endParaRPr i="1" err="1">
              <a:solidFill>
                <a:schemeClr val="accent2"/>
              </a:solidFill>
            </a:endParaRPr>
          </a:p>
        </p:txBody>
      </p:sp>
      <p:sp>
        <p:nvSpPr>
          <p:cNvPr id="1040" name="Google Shape;1040;p52"/>
          <p:cNvSpPr txBox="1">
            <a:spLocks noGrp="1"/>
          </p:cNvSpPr>
          <p:nvPr>
            <p:ph type="subTitle" idx="1"/>
          </p:nvPr>
        </p:nvSpPr>
        <p:spPr>
          <a:xfrm>
            <a:off x="2555163" y="1985048"/>
            <a:ext cx="6052213" cy="1934905"/>
          </a:xfrm>
          <a:prstGeom prst="rect">
            <a:avLst/>
          </a:prstGeom>
        </p:spPr>
        <p:txBody>
          <a:bodyPr spcFirstLastPara="1" wrap="square" lIns="228600" tIns="228600" rIns="228600" bIns="228600" anchor="ctr" anchorCtr="0">
            <a:noAutofit/>
          </a:bodyPr>
          <a:lstStyle/>
          <a:p>
            <a:pPr marL="0" indent="0" algn="l"/>
            <a:r>
              <a:rPr lang="en" b="1" i="1"/>
              <a:t>What is </a:t>
            </a:r>
            <a:r>
              <a:rPr lang="en" b="1" i="1" err="1"/>
              <a:t>OnionBank</a:t>
            </a:r>
            <a:r>
              <a:rPr lang="en" b="1" i="1"/>
              <a:t>?</a:t>
            </a:r>
            <a:endParaRPr lang="en-US" b="1" i="1"/>
          </a:p>
          <a:p>
            <a:pPr marL="0" indent="0" algn="l"/>
            <a:r>
              <a:rPr lang="en" err="1"/>
              <a:t>OnionBank</a:t>
            </a:r>
            <a:r>
              <a:rPr lang="en"/>
              <a:t> is a mobile bank app where you can put your money without worrying of losing them. </a:t>
            </a:r>
            <a:endParaRPr lang="en-US" b="1" i="1"/>
          </a:p>
          <a:p>
            <a:pPr marL="0" indent="0"/>
            <a:endParaRPr lang="en" b="1" i="1">
              <a:solidFill>
                <a:schemeClr val="bg1"/>
              </a:solidFill>
            </a:endParaRPr>
          </a:p>
          <a:p>
            <a:pPr marL="0" indent="0" algn="l"/>
            <a:r>
              <a:rPr lang="en" b="1" i="1">
                <a:solidFill>
                  <a:schemeClr val="bg1"/>
                </a:solidFill>
              </a:rPr>
              <a:t>Reason why </a:t>
            </a:r>
            <a:r>
              <a:rPr lang="en" b="1" i="1" err="1">
                <a:solidFill>
                  <a:schemeClr val="bg1"/>
                </a:solidFill>
              </a:rPr>
              <a:t>OnionBank</a:t>
            </a:r>
            <a:r>
              <a:rPr lang="en" b="1" i="1">
                <a:solidFill>
                  <a:schemeClr val="bg1"/>
                </a:solidFill>
              </a:rPr>
              <a:t>?</a:t>
            </a:r>
            <a:endParaRPr lang="en">
              <a:solidFill>
                <a:schemeClr val="bg1"/>
              </a:solidFill>
            </a:endParaRPr>
          </a:p>
          <a:p>
            <a:pPr marL="0" indent="0" algn="l"/>
            <a:r>
              <a:rPr lang="en"/>
              <a:t>Onions have layers, likewise, </a:t>
            </a:r>
            <a:r>
              <a:rPr lang="en" err="1"/>
              <a:t>OnionBank</a:t>
            </a:r>
            <a:r>
              <a:rPr lang="en"/>
              <a:t> has multiple layers of security</a:t>
            </a:r>
            <a:endParaRPr lang="en">
              <a:solidFill>
                <a:schemeClr val="bg1"/>
              </a:solidFill>
            </a:endParaRPr>
          </a:p>
        </p:txBody>
      </p:sp>
      <p:grpSp>
        <p:nvGrpSpPr>
          <p:cNvPr id="1041" name="Google Shape;1041;p52"/>
          <p:cNvGrpSpPr/>
          <p:nvPr/>
        </p:nvGrpSpPr>
        <p:grpSpPr>
          <a:xfrm flipH="1">
            <a:off x="1357213" y="3435260"/>
            <a:ext cx="207172" cy="321077"/>
            <a:chOff x="8428900" y="4287435"/>
            <a:chExt cx="207172" cy="321077"/>
          </a:xfrm>
        </p:grpSpPr>
        <p:sp>
          <p:nvSpPr>
            <p:cNvPr id="1042" name="Google Shape;1042;p52"/>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2"/>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2"/>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2"/>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9B9898D4-D9E3-CCA0-C8A4-9B90E5F04AC8}"/>
              </a:ext>
            </a:extLst>
          </p:cNvPr>
          <p:cNvGrpSpPr/>
          <p:nvPr/>
        </p:nvGrpSpPr>
        <p:grpSpPr>
          <a:xfrm>
            <a:off x="266327" y="1040034"/>
            <a:ext cx="3165972" cy="3055623"/>
            <a:chOff x="-453811" y="85534"/>
            <a:chExt cx="2014807" cy="1830984"/>
          </a:xfrm>
        </p:grpSpPr>
        <p:sp>
          <p:nvSpPr>
            <p:cNvPr id="5" name="Google Shape;1046;p52">
              <a:extLst>
                <a:ext uri="{FF2B5EF4-FFF2-40B4-BE49-F238E27FC236}">
                  <a16:creationId xmlns:a16="http://schemas.microsoft.com/office/drawing/2014/main" id="{332CC7FE-AF3E-3F8A-D76C-D6EE8E283A89}"/>
                </a:ext>
              </a:extLst>
            </p:cNvPr>
            <p:cNvSpPr txBox="1"/>
            <p:nvPr/>
          </p:nvSpPr>
          <p:spPr>
            <a:xfrm>
              <a:off x="-3406" y="1284382"/>
              <a:ext cx="111400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3"/>
                  </a:solidFill>
                  <a:latin typeface="Montserrat Medium"/>
                  <a:ea typeface="Montserrat Medium"/>
                  <a:cs typeface="Montserrat Medium"/>
                  <a:sym typeface="Montserrat Medium"/>
                </a:rPr>
                <a:t>OnionBank</a:t>
              </a:r>
              <a:endParaRPr sz="1200">
                <a:solidFill>
                  <a:schemeClr val="accent3"/>
                </a:solidFill>
                <a:latin typeface="Montserrat Medium"/>
                <a:ea typeface="Montserrat Medium"/>
                <a:cs typeface="Montserrat Medium"/>
                <a:sym typeface="Montserrat Medium"/>
              </a:endParaRPr>
            </a:p>
          </p:txBody>
        </p:sp>
        <p:pic>
          <p:nvPicPr>
            <p:cNvPr id="6" name="Picture 5" descr="A picture containing silhouette, vector graphics&#10;&#10;Description automatically generated">
              <a:extLst>
                <a:ext uri="{FF2B5EF4-FFF2-40B4-BE49-F238E27FC236}">
                  <a16:creationId xmlns:a16="http://schemas.microsoft.com/office/drawing/2014/main" id="{EB9D1356-5F19-3AD3-FE4F-D98D26FD82D7}"/>
                </a:ext>
              </a:extLst>
            </p:cNvPr>
            <p:cNvPicPr>
              <a:picLocks noChangeAspect="1"/>
            </p:cNvPicPr>
            <p:nvPr/>
          </p:nvPicPr>
          <p:blipFill>
            <a:blip r:embed="rId3"/>
            <a:stretch>
              <a:fillRect/>
            </a:stretch>
          </p:blipFill>
          <p:spPr>
            <a:xfrm>
              <a:off x="-453811" y="85534"/>
              <a:ext cx="2014807" cy="1830984"/>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0"/>
          <p:cNvSpPr txBox="1">
            <a:spLocks noGrp="1"/>
          </p:cNvSpPr>
          <p:nvPr>
            <p:ph type="title"/>
          </p:nvPr>
        </p:nvSpPr>
        <p:spPr>
          <a:xfrm>
            <a:off x="2419900" y="2001300"/>
            <a:ext cx="6009000" cy="1580700"/>
          </a:xfrm>
          <a:prstGeom prst="rect">
            <a:avLst/>
          </a:prstGeom>
        </p:spPr>
        <p:txBody>
          <a:bodyPr spcFirstLastPara="1" wrap="square" lIns="228600" tIns="228600" rIns="228600" bIns="228600" anchor="ctr" anchorCtr="0">
            <a:noAutofit/>
          </a:bodyPr>
          <a:lstStyle/>
          <a:p>
            <a:pPr marL="0" lvl="0" indent="0" algn="r">
              <a:spcBef>
                <a:spcPts val="0"/>
              </a:spcBef>
              <a:spcAft>
                <a:spcPts val="0"/>
              </a:spcAft>
              <a:buNone/>
            </a:pPr>
            <a:r>
              <a:rPr lang="en"/>
              <a:t>Objectives</a:t>
            </a:r>
            <a:endParaRPr lang="en-US"/>
          </a:p>
        </p:txBody>
      </p:sp>
      <p:sp>
        <p:nvSpPr>
          <p:cNvPr id="1021" name="Google Shape;1021;p50"/>
          <p:cNvSpPr txBox="1">
            <a:spLocks noGrp="1"/>
          </p:cNvSpPr>
          <p:nvPr>
            <p:ph type="title" idx="2"/>
          </p:nvPr>
        </p:nvSpPr>
        <p:spPr>
          <a:xfrm>
            <a:off x="6893200" y="967825"/>
            <a:ext cx="1535700" cy="10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i="1"/>
          </a:p>
        </p:txBody>
      </p:sp>
      <p:pic>
        <p:nvPicPr>
          <p:cNvPr id="1022" name="Google Shape;1022;p50"/>
          <p:cNvPicPr preferRelativeResize="0"/>
          <p:nvPr/>
        </p:nvPicPr>
        <p:blipFill rotWithShape="1">
          <a:blip r:embed="rId3">
            <a:alphaModFix/>
          </a:blip>
          <a:srcRect l="22310" r="24972"/>
          <a:stretch/>
        </p:blipFill>
        <p:spPr>
          <a:xfrm rot="-529839" flipH="1">
            <a:off x="725799" y="460997"/>
            <a:ext cx="3045130" cy="4126107"/>
          </a:xfrm>
          <a:prstGeom prst="rect">
            <a:avLst/>
          </a:prstGeom>
          <a:noFill/>
          <a:ln>
            <a:noFill/>
          </a:ln>
        </p:spPr>
      </p:pic>
      <p:grpSp>
        <p:nvGrpSpPr>
          <p:cNvPr id="1023" name="Google Shape;1023;p50"/>
          <p:cNvGrpSpPr/>
          <p:nvPr/>
        </p:nvGrpSpPr>
        <p:grpSpPr>
          <a:xfrm>
            <a:off x="3396499" y="3104569"/>
            <a:ext cx="207172" cy="204262"/>
            <a:chOff x="766374" y="330733"/>
            <a:chExt cx="207172" cy="204262"/>
          </a:xfrm>
        </p:grpSpPr>
        <p:sp>
          <p:nvSpPr>
            <p:cNvPr id="1024" name="Google Shape;1024;p50"/>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53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55"/>
          <p:cNvSpPr txBox="1">
            <a:spLocks noGrp="1"/>
          </p:cNvSpPr>
          <p:nvPr>
            <p:ph type="title"/>
          </p:nvPr>
        </p:nvSpPr>
        <p:spPr>
          <a:xfrm>
            <a:off x="2449168" y="728736"/>
            <a:ext cx="5956466" cy="13170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PH"/>
              <a:t>Objectives</a:t>
            </a:r>
          </a:p>
        </p:txBody>
      </p:sp>
      <p:sp>
        <p:nvSpPr>
          <p:cNvPr id="1109" name="Google Shape;1109;p55"/>
          <p:cNvSpPr txBox="1">
            <a:spLocks noGrp="1"/>
          </p:cNvSpPr>
          <p:nvPr>
            <p:ph type="subTitle" idx="1"/>
          </p:nvPr>
        </p:nvSpPr>
        <p:spPr>
          <a:xfrm>
            <a:off x="2449168" y="2044425"/>
            <a:ext cx="5956466" cy="2360251"/>
          </a:xfrm>
          <a:prstGeom prst="rect">
            <a:avLst/>
          </a:prstGeom>
        </p:spPr>
        <p:txBody>
          <a:bodyPr spcFirstLastPara="1" wrap="square" lIns="228600" tIns="228600" rIns="228600" bIns="228600" anchor="ctr" anchorCtr="0">
            <a:noAutofit/>
          </a:bodyPr>
          <a:lstStyle/>
          <a:p>
            <a:pPr marL="0" indent="0"/>
            <a:r>
              <a:rPr lang="en" sz="1600"/>
              <a:t>Our objective is to provide a very easy to use bank app with multiple options to transact your money. Serving like a wallet where you are always in possession of your money and at will to use it.</a:t>
            </a:r>
          </a:p>
        </p:txBody>
      </p:sp>
      <p:grpSp>
        <p:nvGrpSpPr>
          <p:cNvPr id="2" name="Group 1">
            <a:extLst>
              <a:ext uri="{FF2B5EF4-FFF2-40B4-BE49-F238E27FC236}">
                <a16:creationId xmlns:a16="http://schemas.microsoft.com/office/drawing/2014/main" id="{A3B39E4A-B561-A335-5786-9CDB04297391}"/>
              </a:ext>
            </a:extLst>
          </p:cNvPr>
          <p:cNvGrpSpPr/>
          <p:nvPr/>
        </p:nvGrpSpPr>
        <p:grpSpPr>
          <a:xfrm>
            <a:off x="574424" y="720571"/>
            <a:ext cx="1862252" cy="3684104"/>
            <a:chOff x="1766400" y="962025"/>
            <a:chExt cx="1332000" cy="3187200"/>
          </a:xfrm>
        </p:grpSpPr>
        <p:sp>
          <p:nvSpPr>
            <p:cNvPr id="1110" name="Google Shape;1110;p55"/>
            <p:cNvSpPr/>
            <p:nvPr/>
          </p:nvSpPr>
          <p:spPr>
            <a:xfrm>
              <a:off x="1766400" y="962025"/>
              <a:ext cx="1332000" cy="318720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55"/>
            <p:cNvGrpSpPr/>
            <p:nvPr/>
          </p:nvGrpSpPr>
          <p:grpSpPr>
            <a:xfrm>
              <a:off x="2200076" y="1381376"/>
              <a:ext cx="445871" cy="576979"/>
              <a:chOff x="3119678" y="3360146"/>
              <a:chExt cx="269343" cy="348543"/>
            </a:xfrm>
          </p:grpSpPr>
          <p:sp>
            <p:nvSpPr>
              <p:cNvPr id="1112" name="Google Shape;1112;p55"/>
              <p:cNvSpPr/>
              <p:nvPr/>
            </p:nvSpPr>
            <p:spPr>
              <a:xfrm>
                <a:off x="3268289" y="3498271"/>
                <a:ext cx="43782" cy="46728"/>
              </a:xfrm>
              <a:custGeom>
                <a:avLst/>
                <a:gdLst/>
                <a:ahLst/>
                <a:cxnLst/>
                <a:rect l="l" t="t" r="r" b="b"/>
                <a:pathLst>
                  <a:path w="1382" h="1475" extrusionOk="0">
                    <a:moveTo>
                      <a:pt x="196" y="0"/>
                    </a:moveTo>
                    <a:cubicBezTo>
                      <a:pt x="137" y="0"/>
                      <a:pt x="81" y="35"/>
                      <a:pt x="48" y="93"/>
                    </a:cubicBezTo>
                    <a:cubicBezTo>
                      <a:pt x="0" y="164"/>
                      <a:pt x="36" y="272"/>
                      <a:pt x="119" y="319"/>
                    </a:cubicBezTo>
                    <a:cubicBezTo>
                      <a:pt x="584" y="557"/>
                      <a:pt x="905" y="926"/>
                      <a:pt x="1048" y="1355"/>
                    </a:cubicBezTo>
                    <a:cubicBezTo>
                      <a:pt x="1060" y="1438"/>
                      <a:pt x="1131" y="1474"/>
                      <a:pt x="1191" y="1474"/>
                    </a:cubicBezTo>
                    <a:cubicBezTo>
                      <a:pt x="1203" y="1474"/>
                      <a:pt x="1227" y="1474"/>
                      <a:pt x="1239" y="1462"/>
                    </a:cubicBezTo>
                    <a:cubicBezTo>
                      <a:pt x="1322" y="1415"/>
                      <a:pt x="1381" y="1331"/>
                      <a:pt x="1358" y="1236"/>
                    </a:cubicBezTo>
                    <a:cubicBezTo>
                      <a:pt x="1191" y="736"/>
                      <a:pt x="810" y="284"/>
                      <a:pt x="274" y="22"/>
                    </a:cubicBezTo>
                    <a:cubicBezTo>
                      <a:pt x="249" y="7"/>
                      <a:pt x="222" y="0"/>
                      <a:pt x="1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3147208" y="3475176"/>
                <a:ext cx="214664" cy="233513"/>
              </a:xfrm>
              <a:custGeom>
                <a:avLst/>
                <a:gdLst/>
                <a:ahLst/>
                <a:cxnLst/>
                <a:rect l="l" t="t" r="r" b="b"/>
                <a:pathLst>
                  <a:path w="6776" h="7371" extrusionOk="0">
                    <a:moveTo>
                      <a:pt x="3537" y="4608"/>
                    </a:moveTo>
                    <a:lnTo>
                      <a:pt x="3537" y="4989"/>
                    </a:lnTo>
                    <a:lnTo>
                      <a:pt x="3179" y="4989"/>
                    </a:lnTo>
                    <a:lnTo>
                      <a:pt x="3179" y="4608"/>
                    </a:lnTo>
                    <a:cubicBezTo>
                      <a:pt x="3239" y="4620"/>
                      <a:pt x="3298" y="4620"/>
                      <a:pt x="3358" y="4620"/>
                    </a:cubicBezTo>
                    <a:cubicBezTo>
                      <a:pt x="3417" y="4620"/>
                      <a:pt x="3477" y="4620"/>
                      <a:pt x="3537" y="4608"/>
                    </a:cubicBezTo>
                    <a:close/>
                    <a:moveTo>
                      <a:pt x="5977" y="5299"/>
                    </a:moveTo>
                    <a:lnTo>
                      <a:pt x="5977" y="5763"/>
                    </a:lnTo>
                    <a:lnTo>
                      <a:pt x="798" y="5763"/>
                    </a:lnTo>
                    <a:lnTo>
                      <a:pt x="798" y="5299"/>
                    </a:lnTo>
                    <a:close/>
                    <a:moveTo>
                      <a:pt x="3406" y="0"/>
                    </a:moveTo>
                    <a:cubicBezTo>
                      <a:pt x="2751" y="0"/>
                      <a:pt x="2132" y="262"/>
                      <a:pt x="1667" y="715"/>
                    </a:cubicBezTo>
                    <a:cubicBezTo>
                      <a:pt x="1203" y="1179"/>
                      <a:pt x="953" y="1798"/>
                      <a:pt x="953" y="2465"/>
                    </a:cubicBezTo>
                    <a:lnTo>
                      <a:pt x="953" y="2715"/>
                    </a:lnTo>
                    <a:cubicBezTo>
                      <a:pt x="953" y="2798"/>
                      <a:pt x="1024" y="2882"/>
                      <a:pt x="1120" y="2882"/>
                    </a:cubicBezTo>
                    <a:cubicBezTo>
                      <a:pt x="1203" y="2882"/>
                      <a:pt x="1274" y="2798"/>
                      <a:pt x="1274" y="2715"/>
                    </a:cubicBezTo>
                    <a:lnTo>
                      <a:pt x="1274" y="2465"/>
                    </a:lnTo>
                    <a:cubicBezTo>
                      <a:pt x="1274" y="1894"/>
                      <a:pt x="1501" y="1358"/>
                      <a:pt x="1905" y="953"/>
                    </a:cubicBezTo>
                    <a:cubicBezTo>
                      <a:pt x="2310" y="548"/>
                      <a:pt x="2846" y="334"/>
                      <a:pt x="3406" y="334"/>
                    </a:cubicBezTo>
                    <a:cubicBezTo>
                      <a:pt x="4584" y="334"/>
                      <a:pt x="5549" y="1286"/>
                      <a:pt x="5549" y="2477"/>
                    </a:cubicBezTo>
                    <a:lnTo>
                      <a:pt x="5549" y="4989"/>
                    </a:lnTo>
                    <a:lnTo>
                      <a:pt x="3882" y="4989"/>
                    </a:lnTo>
                    <a:lnTo>
                      <a:pt x="3882" y="4489"/>
                    </a:lnTo>
                    <a:cubicBezTo>
                      <a:pt x="4060" y="4382"/>
                      <a:pt x="4215" y="4203"/>
                      <a:pt x="4299" y="3989"/>
                    </a:cubicBezTo>
                    <a:cubicBezTo>
                      <a:pt x="4334" y="3906"/>
                      <a:pt x="4287" y="3810"/>
                      <a:pt x="4215" y="3787"/>
                    </a:cubicBezTo>
                    <a:cubicBezTo>
                      <a:pt x="4193" y="3778"/>
                      <a:pt x="4171" y="3775"/>
                      <a:pt x="4149" y="3775"/>
                    </a:cubicBezTo>
                    <a:cubicBezTo>
                      <a:pt x="4079" y="3775"/>
                      <a:pt x="4019" y="3815"/>
                      <a:pt x="4001" y="3870"/>
                    </a:cubicBezTo>
                    <a:cubicBezTo>
                      <a:pt x="3941" y="4037"/>
                      <a:pt x="3822" y="4156"/>
                      <a:pt x="3668" y="4227"/>
                    </a:cubicBezTo>
                    <a:lnTo>
                      <a:pt x="3656" y="4227"/>
                    </a:lnTo>
                    <a:cubicBezTo>
                      <a:pt x="3572" y="4263"/>
                      <a:pt x="3477" y="4287"/>
                      <a:pt x="3394" y="4287"/>
                    </a:cubicBezTo>
                    <a:cubicBezTo>
                      <a:pt x="3036" y="4287"/>
                      <a:pt x="2739" y="3989"/>
                      <a:pt x="2739" y="3632"/>
                    </a:cubicBezTo>
                    <a:cubicBezTo>
                      <a:pt x="2739" y="3275"/>
                      <a:pt x="3036" y="2977"/>
                      <a:pt x="3394" y="2977"/>
                    </a:cubicBezTo>
                    <a:cubicBezTo>
                      <a:pt x="3644" y="2977"/>
                      <a:pt x="3882" y="3132"/>
                      <a:pt x="3989" y="3370"/>
                    </a:cubicBezTo>
                    <a:cubicBezTo>
                      <a:pt x="4006" y="3421"/>
                      <a:pt x="4067" y="3461"/>
                      <a:pt x="4126" y="3461"/>
                    </a:cubicBezTo>
                    <a:cubicBezTo>
                      <a:pt x="4149" y="3461"/>
                      <a:pt x="4171" y="3455"/>
                      <a:pt x="4191" y="3441"/>
                    </a:cubicBezTo>
                    <a:cubicBezTo>
                      <a:pt x="4263" y="3418"/>
                      <a:pt x="4310" y="3310"/>
                      <a:pt x="4263" y="3239"/>
                    </a:cubicBezTo>
                    <a:cubicBezTo>
                      <a:pt x="4108" y="2894"/>
                      <a:pt x="3763" y="2667"/>
                      <a:pt x="3370" y="2667"/>
                    </a:cubicBezTo>
                    <a:cubicBezTo>
                      <a:pt x="2834" y="2667"/>
                      <a:pt x="2394" y="3096"/>
                      <a:pt x="2394" y="3656"/>
                    </a:cubicBezTo>
                    <a:cubicBezTo>
                      <a:pt x="2394" y="4013"/>
                      <a:pt x="2584" y="4322"/>
                      <a:pt x="2870" y="4489"/>
                    </a:cubicBezTo>
                    <a:lnTo>
                      <a:pt x="2870" y="4989"/>
                    </a:lnTo>
                    <a:lnTo>
                      <a:pt x="1262" y="4989"/>
                    </a:lnTo>
                    <a:lnTo>
                      <a:pt x="1262" y="3358"/>
                    </a:lnTo>
                    <a:cubicBezTo>
                      <a:pt x="1262" y="3263"/>
                      <a:pt x="1191" y="3191"/>
                      <a:pt x="1096" y="3191"/>
                    </a:cubicBezTo>
                    <a:cubicBezTo>
                      <a:pt x="1012" y="3191"/>
                      <a:pt x="941" y="3263"/>
                      <a:pt x="941" y="3358"/>
                    </a:cubicBezTo>
                    <a:lnTo>
                      <a:pt x="941" y="4989"/>
                    </a:lnTo>
                    <a:lnTo>
                      <a:pt x="655" y="4989"/>
                    </a:lnTo>
                    <a:cubicBezTo>
                      <a:pt x="560" y="4989"/>
                      <a:pt x="489" y="5061"/>
                      <a:pt x="489" y="5156"/>
                    </a:cubicBezTo>
                    <a:lnTo>
                      <a:pt x="489" y="5775"/>
                    </a:lnTo>
                    <a:lnTo>
                      <a:pt x="167" y="5775"/>
                    </a:lnTo>
                    <a:cubicBezTo>
                      <a:pt x="72" y="5775"/>
                      <a:pt x="0" y="5858"/>
                      <a:pt x="0" y="5942"/>
                    </a:cubicBezTo>
                    <a:lnTo>
                      <a:pt x="0" y="7204"/>
                    </a:lnTo>
                    <a:cubicBezTo>
                      <a:pt x="0" y="7299"/>
                      <a:pt x="72" y="7370"/>
                      <a:pt x="167" y="7370"/>
                    </a:cubicBezTo>
                    <a:lnTo>
                      <a:pt x="3918" y="7370"/>
                    </a:lnTo>
                    <a:cubicBezTo>
                      <a:pt x="4001" y="7370"/>
                      <a:pt x="4072" y="7299"/>
                      <a:pt x="4072" y="7204"/>
                    </a:cubicBezTo>
                    <a:cubicBezTo>
                      <a:pt x="4072" y="7120"/>
                      <a:pt x="4001" y="7049"/>
                      <a:pt x="3918" y="7049"/>
                    </a:cubicBezTo>
                    <a:lnTo>
                      <a:pt x="322" y="7049"/>
                    </a:lnTo>
                    <a:lnTo>
                      <a:pt x="322" y="6108"/>
                    </a:lnTo>
                    <a:lnTo>
                      <a:pt x="6442" y="6108"/>
                    </a:lnTo>
                    <a:lnTo>
                      <a:pt x="6442" y="7049"/>
                    </a:lnTo>
                    <a:lnTo>
                      <a:pt x="4537" y="7049"/>
                    </a:lnTo>
                    <a:cubicBezTo>
                      <a:pt x="4453" y="7049"/>
                      <a:pt x="4370" y="7120"/>
                      <a:pt x="4370" y="7204"/>
                    </a:cubicBezTo>
                    <a:cubicBezTo>
                      <a:pt x="4370" y="7299"/>
                      <a:pt x="4453" y="7370"/>
                      <a:pt x="4537" y="7370"/>
                    </a:cubicBezTo>
                    <a:lnTo>
                      <a:pt x="6608" y="7370"/>
                    </a:lnTo>
                    <a:cubicBezTo>
                      <a:pt x="6692" y="7370"/>
                      <a:pt x="6775" y="7299"/>
                      <a:pt x="6775" y="7204"/>
                    </a:cubicBezTo>
                    <a:lnTo>
                      <a:pt x="6775" y="5942"/>
                    </a:lnTo>
                    <a:cubicBezTo>
                      <a:pt x="6775" y="5835"/>
                      <a:pt x="6716" y="5763"/>
                      <a:pt x="6620" y="5763"/>
                    </a:cubicBezTo>
                    <a:lnTo>
                      <a:pt x="6311" y="5763"/>
                    </a:lnTo>
                    <a:lnTo>
                      <a:pt x="6311" y="5144"/>
                    </a:lnTo>
                    <a:cubicBezTo>
                      <a:pt x="6311" y="5049"/>
                      <a:pt x="6239" y="4977"/>
                      <a:pt x="6144" y="4977"/>
                    </a:cubicBezTo>
                    <a:lnTo>
                      <a:pt x="5858" y="4977"/>
                    </a:lnTo>
                    <a:lnTo>
                      <a:pt x="5858" y="2465"/>
                    </a:lnTo>
                    <a:cubicBezTo>
                      <a:pt x="5858" y="1108"/>
                      <a:pt x="4763" y="0"/>
                      <a:pt x="34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3249408" y="3360146"/>
                <a:ext cx="10613" cy="97321"/>
              </a:xfrm>
              <a:custGeom>
                <a:avLst/>
                <a:gdLst/>
                <a:ahLst/>
                <a:cxnLst/>
                <a:rect l="l" t="t" r="r" b="b"/>
                <a:pathLst>
                  <a:path w="335" h="3072" extrusionOk="0">
                    <a:moveTo>
                      <a:pt x="168" y="0"/>
                    </a:moveTo>
                    <a:cubicBezTo>
                      <a:pt x="72" y="0"/>
                      <a:pt x="1" y="83"/>
                      <a:pt x="1" y="167"/>
                    </a:cubicBezTo>
                    <a:lnTo>
                      <a:pt x="1" y="2905"/>
                    </a:lnTo>
                    <a:cubicBezTo>
                      <a:pt x="1" y="3000"/>
                      <a:pt x="72" y="3072"/>
                      <a:pt x="168" y="3072"/>
                    </a:cubicBezTo>
                    <a:cubicBezTo>
                      <a:pt x="251" y="3072"/>
                      <a:pt x="334" y="3000"/>
                      <a:pt x="334" y="2905"/>
                    </a:cubicBezTo>
                    <a:lnTo>
                      <a:pt x="334" y="167"/>
                    </a:lnTo>
                    <a:cubicBezTo>
                      <a:pt x="334" y="83"/>
                      <a:pt x="251"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3175879" y="3377919"/>
                <a:ext cx="54331" cy="86740"/>
              </a:xfrm>
              <a:custGeom>
                <a:avLst/>
                <a:gdLst/>
                <a:ahLst/>
                <a:cxnLst/>
                <a:rect l="l" t="t" r="r" b="b"/>
                <a:pathLst>
                  <a:path w="1715" h="2738" extrusionOk="0">
                    <a:moveTo>
                      <a:pt x="188" y="1"/>
                    </a:moveTo>
                    <a:cubicBezTo>
                      <a:pt x="161" y="1"/>
                      <a:pt x="134" y="8"/>
                      <a:pt x="107" y="22"/>
                    </a:cubicBezTo>
                    <a:cubicBezTo>
                      <a:pt x="36" y="70"/>
                      <a:pt x="0" y="153"/>
                      <a:pt x="48" y="249"/>
                    </a:cubicBezTo>
                    <a:lnTo>
                      <a:pt x="1381" y="2642"/>
                    </a:lnTo>
                    <a:cubicBezTo>
                      <a:pt x="1417" y="2701"/>
                      <a:pt x="1477" y="2737"/>
                      <a:pt x="1524" y="2737"/>
                    </a:cubicBezTo>
                    <a:cubicBezTo>
                      <a:pt x="1548" y="2737"/>
                      <a:pt x="1584" y="2737"/>
                      <a:pt x="1596" y="2713"/>
                    </a:cubicBezTo>
                    <a:cubicBezTo>
                      <a:pt x="1679" y="2654"/>
                      <a:pt x="1715" y="2559"/>
                      <a:pt x="1667" y="2475"/>
                    </a:cubicBezTo>
                    <a:lnTo>
                      <a:pt x="334" y="82"/>
                    </a:lnTo>
                    <a:cubicBezTo>
                      <a:pt x="301" y="33"/>
                      <a:pt x="246" y="1"/>
                      <a:pt x="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3119678" y="3429399"/>
                <a:ext cx="89401" cy="50720"/>
              </a:xfrm>
              <a:custGeom>
                <a:avLst/>
                <a:gdLst/>
                <a:ahLst/>
                <a:cxnLst/>
                <a:rect l="l" t="t" r="r" b="b"/>
                <a:pathLst>
                  <a:path w="2822" h="1601" extrusionOk="0">
                    <a:moveTo>
                      <a:pt x="200" y="0"/>
                    </a:moveTo>
                    <a:cubicBezTo>
                      <a:pt x="142" y="0"/>
                      <a:pt x="81" y="27"/>
                      <a:pt x="48" y="76"/>
                    </a:cubicBezTo>
                    <a:cubicBezTo>
                      <a:pt x="0" y="160"/>
                      <a:pt x="36" y="255"/>
                      <a:pt x="107" y="302"/>
                    </a:cubicBezTo>
                    <a:lnTo>
                      <a:pt x="2536" y="1588"/>
                    </a:lnTo>
                    <a:cubicBezTo>
                      <a:pt x="2560" y="1600"/>
                      <a:pt x="2584" y="1600"/>
                      <a:pt x="2608" y="1600"/>
                    </a:cubicBezTo>
                    <a:cubicBezTo>
                      <a:pt x="2667" y="1600"/>
                      <a:pt x="2727" y="1565"/>
                      <a:pt x="2762" y="1505"/>
                    </a:cubicBezTo>
                    <a:cubicBezTo>
                      <a:pt x="2822" y="1445"/>
                      <a:pt x="2786" y="1350"/>
                      <a:pt x="2703" y="1303"/>
                    </a:cubicBezTo>
                    <a:lnTo>
                      <a:pt x="274" y="17"/>
                    </a:lnTo>
                    <a:cubicBezTo>
                      <a:pt x="252" y="6"/>
                      <a:pt x="226" y="0"/>
                      <a:pt x="2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3279219" y="3377919"/>
                <a:ext cx="54363" cy="85980"/>
              </a:xfrm>
              <a:custGeom>
                <a:avLst/>
                <a:gdLst/>
                <a:ahLst/>
                <a:cxnLst/>
                <a:rect l="l" t="t" r="r" b="b"/>
                <a:pathLst>
                  <a:path w="1716" h="2714" extrusionOk="0">
                    <a:moveTo>
                      <a:pt x="1533" y="1"/>
                    </a:moveTo>
                    <a:cubicBezTo>
                      <a:pt x="1475" y="1"/>
                      <a:pt x="1414" y="33"/>
                      <a:pt x="1382" y="82"/>
                    </a:cubicBezTo>
                    <a:lnTo>
                      <a:pt x="48" y="2475"/>
                    </a:lnTo>
                    <a:cubicBezTo>
                      <a:pt x="1" y="2559"/>
                      <a:pt x="24" y="2654"/>
                      <a:pt x="108" y="2701"/>
                    </a:cubicBezTo>
                    <a:cubicBezTo>
                      <a:pt x="132" y="2713"/>
                      <a:pt x="143" y="2713"/>
                      <a:pt x="179" y="2713"/>
                    </a:cubicBezTo>
                    <a:cubicBezTo>
                      <a:pt x="239" y="2713"/>
                      <a:pt x="286" y="2689"/>
                      <a:pt x="310" y="2630"/>
                    </a:cubicBezTo>
                    <a:lnTo>
                      <a:pt x="1656" y="237"/>
                    </a:lnTo>
                    <a:cubicBezTo>
                      <a:pt x="1715" y="153"/>
                      <a:pt x="1679" y="70"/>
                      <a:pt x="1608" y="22"/>
                    </a:cubicBezTo>
                    <a:cubicBezTo>
                      <a:pt x="1585" y="8"/>
                      <a:pt x="1560" y="1"/>
                      <a:pt x="15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3300349" y="3429399"/>
                <a:ext cx="88672" cy="51100"/>
              </a:xfrm>
              <a:custGeom>
                <a:avLst/>
                <a:gdLst/>
                <a:ahLst/>
                <a:cxnLst/>
                <a:rect l="l" t="t" r="r" b="b"/>
                <a:pathLst>
                  <a:path w="2799" h="1613" extrusionOk="0">
                    <a:moveTo>
                      <a:pt x="2615" y="0"/>
                    </a:moveTo>
                    <a:cubicBezTo>
                      <a:pt x="2589" y="0"/>
                      <a:pt x="2562" y="6"/>
                      <a:pt x="2536" y="17"/>
                    </a:cubicBezTo>
                    <a:lnTo>
                      <a:pt x="107" y="1303"/>
                    </a:lnTo>
                    <a:cubicBezTo>
                      <a:pt x="36" y="1350"/>
                      <a:pt x="0" y="1434"/>
                      <a:pt x="48" y="1529"/>
                    </a:cubicBezTo>
                    <a:cubicBezTo>
                      <a:pt x="72" y="1588"/>
                      <a:pt x="131" y="1612"/>
                      <a:pt x="191" y="1612"/>
                    </a:cubicBezTo>
                    <a:cubicBezTo>
                      <a:pt x="227" y="1612"/>
                      <a:pt x="238" y="1612"/>
                      <a:pt x="274" y="1600"/>
                    </a:cubicBezTo>
                    <a:lnTo>
                      <a:pt x="2691" y="314"/>
                    </a:lnTo>
                    <a:cubicBezTo>
                      <a:pt x="2774" y="255"/>
                      <a:pt x="2798" y="172"/>
                      <a:pt x="2751" y="76"/>
                    </a:cubicBezTo>
                    <a:cubicBezTo>
                      <a:pt x="2726" y="27"/>
                      <a:pt x="2673" y="0"/>
                      <a:pt x="26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9" name="Google Shape;1119;p55"/>
          <p:cNvGrpSpPr/>
          <p:nvPr/>
        </p:nvGrpSpPr>
        <p:grpSpPr>
          <a:xfrm flipH="1">
            <a:off x="3130092" y="3568979"/>
            <a:ext cx="288375" cy="369958"/>
            <a:chOff x="8428900" y="4287435"/>
            <a:chExt cx="207172" cy="321077"/>
          </a:xfrm>
        </p:grpSpPr>
        <p:sp>
          <p:nvSpPr>
            <p:cNvPr id="1120" name="Google Shape;1120;p55"/>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0648439E-DCF3-4E2F-CE64-55B8C6DCAFE9}"/>
              </a:ext>
            </a:extLst>
          </p:cNvPr>
          <p:cNvGrpSpPr/>
          <p:nvPr/>
        </p:nvGrpSpPr>
        <p:grpSpPr>
          <a:xfrm>
            <a:off x="-76573" y="1742163"/>
            <a:ext cx="3165971" cy="3055626"/>
            <a:chOff x="-453811" y="85534"/>
            <a:chExt cx="2014807" cy="1830984"/>
          </a:xfrm>
        </p:grpSpPr>
        <p:sp>
          <p:nvSpPr>
            <p:cNvPr id="5" name="Google Shape;1046;p52">
              <a:extLst>
                <a:ext uri="{FF2B5EF4-FFF2-40B4-BE49-F238E27FC236}">
                  <a16:creationId xmlns:a16="http://schemas.microsoft.com/office/drawing/2014/main" id="{F094E600-4C45-8E0D-CDB2-0D05475F1671}"/>
                </a:ext>
              </a:extLst>
            </p:cNvPr>
            <p:cNvSpPr txBox="1"/>
            <p:nvPr/>
          </p:nvSpPr>
          <p:spPr>
            <a:xfrm>
              <a:off x="-3406" y="1284382"/>
              <a:ext cx="111400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3"/>
                  </a:solidFill>
                  <a:latin typeface="Montserrat Medium"/>
                  <a:ea typeface="Montserrat Medium"/>
                  <a:cs typeface="Montserrat Medium"/>
                  <a:sym typeface="Montserrat Medium"/>
                </a:rPr>
                <a:t>OnionBank</a:t>
              </a:r>
              <a:endParaRPr sz="1200">
                <a:solidFill>
                  <a:schemeClr val="accent3"/>
                </a:solidFill>
                <a:latin typeface="Montserrat Medium"/>
                <a:ea typeface="Montserrat Medium"/>
                <a:cs typeface="Montserrat Medium"/>
                <a:sym typeface="Montserrat Medium"/>
              </a:endParaRPr>
            </a:p>
          </p:txBody>
        </p:sp>
        <p:pic>
          <p:nvPicPr>
            <p:cNvPr id="6" name="Picture 5" descr="A picture containing silhouette, vector graphics&#10;&#10;Description automatically generated">
              <a:extLst>
                <a:ext uri="{FF2B5EF4-FFF2-40B4-BE49-F238E27FC236}">
                  <a16:creationId xmlns:a16="http://schemas.microsoft.com/office/drawing/2014/main" id="{45321ED3-1AFA-4BE0-1138-95731D115327}"/>
                </a:ext>
              </a:extLst>
            </p:cNvPr>
            <p:cNvPicPr>
              <a:picLocks noChangeAspect="1"/>
            </p:cNvPicPr>
            <p:nvPr/>
          </p:nvPicPr>
          <p:blipFill>
            <a:blip r:embed="rId3"/>
            <a:stretch>
              <a:fillRect/>
            </a:stretch>
          </p:blipFill>
          <p:spPr>
            <a:xfrm>
              <a:off x="-453811" y="85534"/>
              <a:ext cx="2014807" cy="1830984"/>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50"/>
          <p:cNvSpPr txBox="1">
            <a:spLocks noGrp="1"/>
          </p:cNvSpPr>
          <p:nvPr>
            <p:ph type="title"/>
          </p:nvPr>
        </p:nvSpPr>
        <p:spPr>
          <a:xfrm>
            <a:off x="2419900" y="2001300"/>
            <a:ext cx="6009000" cy="1580700"/>
          </a:xfrm>
          <a:prstGeom prst="rect">
            <a:avLst/>
          </a:prstGeom>
        </p:spPr>
        <p:txBody>
          <a:bodyPr spcFirstLastPara="1" wrap="square" lIns="228600" tIns="228600" rIns="228600" bIns="228600" anchor="ctr" anchorCtr="0">
            <a:noAutofit/>
          </a:bodyPr>
          <a:lstStyle/>
          <a:p>
            <a:r>
              <a:rPr lang="en"/>
              <a:t>Scope and Limitations</a:t>
            </a:r>
            <a:endParaRPr lang="en-US"/>
          </a:p>
        </p:txBody>
      </p:sp>
      <p:sp>
        <p:nvSpPr>
          <p:cNvPr id="1021" name="Google Shape;1021;p50"/>
          <p:cNvSpPr txBox="1">
            <a:spLocks noGrp="1"/>
          </p:cNvSpPr>
          <p:nvPr>
            <p:ph type="title" idx="2"/>
          </p:nvPr>
        </p:nvSpPr>
        <p:spPr>
          <a:xfrm>
            <a:off x="6893200" y="967825"/>
            <a:ext cx="1535700" cy="100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i="1"/>
          </a:p>
        </p:txBody>
      </p:sp>
      <p:pic>
        <p:nvPicPr>
          <p:cNvPr id="1022" name="Google Shape;1022;p50"/>
          <p:cNvPicPr preferRelativeResize="0"/>
          <p:nvPr/>
        </p:nvPicPr>
        <p:blipFill rotWithShape="1">
          <a:blip r:embed="rId3">
            <a:alphaModFix/>
          </a:blip>
          <a:srcRect l="22310" r="24972"/>
          <a:stretch/>
        </p:blipFill>
        <p:spPr>
          <a:xfrm rot="-529839" flipH="1">
            <a:off x="725799" y="460997"/>
            <a:ext cx="3045130" cy="4126107"/>
          </a:xfrm>
          <a:prstGeom prst="rect">
            <a:avLst/>
          </a:prstGeom>
          <a:noFill/>
          <a:ln>
            <a:noFill/>
          </a:ln>
        </p:spPr>
      </p:pic>
      <p:grpSp>
        <p:nvGrpSpPr>
          <p:cNvPr id="1023" name="Google Shape;1023;p50"/>
          <p:cNvGrpSpPr/>
          <p:nvPr/>
        </p:nvGrpSpPr>
        <p:grpSpPr>
          <a:xfrm>
            <a:off x="3396499" y="3104569"/>
            <a:ext cx="207172" cy="204262"/>
            <a:chOff x="766374" y="330733"/>
            <a:chExt cx="207172" cy="204262"/>
          </a:xfrm>
        </p:grpSpPr>
        <p:sp>
          <p:nvSpPr>
            <p:cNvPr id="1024" name="Google Shape;1024;p50"/>
            <p:cNvSpPr/>
            <p:nvPr/>
          </p:nvSpPr>
          <p:spPr>
            <a:xfrm rot="10800000" flipH="1">
              <a:off x="766374" y="4475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0"/>
            <p:cNvSpPr/>
            <p:nvPr/>
          </p:nvSpPr>
          <p:spPr>
            <a:xfrm rot="10800000" flipH="1">
              <a:off x="886086" y="447535"/>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0"/>
            <p:cNvSpPr/>
            <p:nvPr/>
          </p:nvSpPr>
          <p:spPr>
            <a:xfrm rot="10800000" flipH="1">
              <a:off x="886086" y="330733"/>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479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6"/>
          <p:cNvSpPr txBox="1">
            <a:spLocks noGrp="1"/>
          </p:cNvSpPr>
          <p:nvPr>
            <p:ph type="title"/>
          </p:nvPr>
        </p:nvSpPr>
        <p:spPr>
          <a:xfrm>
            <a:off x="1766400" y="962175"/>
            <a:ext cx="4279200" cy="1138800"/>
          </a:xfrm>
          <a:prstGeom prst="rect">
            <a:avLst/>
          </a:prstGeom>
        </p:spPr>
        <p:txBody>
          <a:bodyPr spcFirstLastPara="1" wrap="square" lIns="91425" tIns="91425" rIns="91425" bIns="91425" anchor="ctr" anchorCtr="0">
            <a:noAutofit/>
          </a:bodyPr>
          <a:lstStyle/>
          <a:p>
            <a:r>
              <a:rPr lang="en"/>
              <a:t>Scope and Limitations</a:t>
            </a:r>
          </a:p>
        </p:txBody>
      </p:sp>
      <p:sp>
        <p:nvSpPr>
          <p:cNvPr id="1129" name="Google Shape;1129;p56"/>
          <p:cNvSpPr txBox="1">
            <a:spLocks noGrp="1"/>
          </p:cNvSpPr>
          <p:nvPr>
            <p:ph type="subTitle" idx="1"/>
          </p:nvPr>
        </p:nvSpPr>
        <p:spPr>
          <a:xfrm>
            <a:off x="1766400" y="2100825"/>
            <a:ext cx="4279200" cy="2446950"/>
          </a:xfrm>
          <a:prstGeom prst="rect">
            <a:avLst/>
          </a:prstGeom>
        </p:spPr>
        <p:txBody>
          <a:bodyPr spcFirstLastPara="1" wrap="square" lIns="228600" tIns="228600" rIns="228600" bIns="228600" anchor="ctr" anchorCtr="0">
            <a:noAutofit/>
          </a:bodyPr>
          <a:lstStyle/>
          <a:p>
            <a:pPr marL="0" indent="0"/>
            <a:r>
              <a:rPr lang="en" err="1"/>
              <a:t>OnionBank</a:t>
            </a:r>
            <a:r>
              <a:rPr lang="en"/>
              <a:t> is an experimental application derived from the concept of a universal public ledger. Currently, it can only make test transactions with dummy accounts.</a:t>
            </a:r>
          </a:p>
          <a:p>
            <a:pPr marL="0" indent="0"/>
            <a:endParaRPr lang="en"/>
          </a:p>
          <a:p>
            <a:pPr marL="0" indent="0"/>
            <a:r>
              <a:rPr lang="en"/>
              <a:t>The app is still in closed beta testing and is not yet to be used in currency exchange or monetary transactions. </a:t>
            </a:r>
          </a:p>
          <a:p>
            <a:pPr marL="0" indent="0"/>
            <a:endParaRPr lang="en"/>
          </a:p>
          <a:p>
            <a:pPr marL="0" indent="0"/>
            <a:r>
              <a:rPr lang="en"/>
              <a:t>The following demo illustrates the functions and features of OnionBank.</a:t>
            </a:r>
          </a:p>
        </p:txBody>
      </p:sp>
      <p:sp>
        <p:nvSpPr>
          <p:cNvPr id="1130" name="Google Shape;1130;p56"/>
          <p:cNvSpPr/>
          <p:nvPr/>
        </p:nvSpPr>
        <p:spPr>
          <a:xfrm>
            <a:off x="6045600" y="962175"/>
            <a:ext cx="1332000" cy="3585450"/>
          </a:xfrm>
          <a:prstGeom prst="rect">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56"/>
          <p:cNvGrpSpPr/>
          <p:nvPr/>
        </p:nvGrpSpPr>
        <p:grpSpPr>
          <a:xfrm>
            <a:off x="6969588" y="3652504"/>
            <a:ext cx="207172" cy="321077"/>
            <a:chOff x="8428900" y="4287435"/>
            <a:chExt cx="207172" cy="321077"/>
          </a:xfrm>
        </p:grpSpPr>
        <p:sp>
          <p:nvSpPr>
            <p:cNvPr id="1133" name="Google Shape;1133;p56"/>
            <p:cNvSpPr/>
            <p:nvPr/>
          </p:nvSpPr>
          <p:spPr>
            <a:xfrm rot="10800000">
              <a:off x="8548625" y="4521052"/>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6"/>
            <p:cNvSpPr/>
            <p:nvPr/>
          </p:nvSpPr>
          <p:spPr>
            <a:xfrm rot="10800000">
              <a:off x="8428900" y="4521052"/>
              <a:ext cx="87460" cy="87460"/>
            </a:xfrm>
            <a:custGeom>
              <a:avLst/>
              <a:gdLst/>
              <a:ahLst/>
              <a:cxnLst/>
              <a:rect l="l" t="t" r="r" b="b"/>
              <a:pathLst>
                <a:path w="6793"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6"/>
            <p:cNvSpPr/>
            <p:nvPr/>
          </p:nvSpPr>
          <p:spPr>
            <a:xfrm rot="10800000">
              <a:off x="8428900" y="4404250"/>
              <a:ext cx="87460" cy="87460"/>
            </a:xfrm>
            <a:custGeom>
              <a:avLst/>
              <a:gdLst/>
              <a:ahLst/>
              <a:cxnLst/>
              <a:rect l="l" t="t" r="r" b="b"/>
              <a:pathLst>
                <a:path w="6793" h="6793" extrusionOk="0">
                  <a:moveTo>
                    <a:pt x="0" y="1"/>
                  </a:moveTo>
                  <a:lnTo>
                    <a:pt x="0" y="6793"/>
                  </a:lnTo>
                  <a:lnTo>
                    <a:pt x="6792" y="6793"/>
                  </a:lnTo>
                  <a:lnTo>
                    <a:pt x="6792" y="1"/>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6"/>
            <p:cNvSpPr/>
            <p:nvPr/>
          </p:nvSpPr>
          <p:spPr>
            <a:xfrm rot="10800000">
              <a:off x="8548625" y="4287435"/>
              <a:ext cx="87447" cy="87460"/>
            </a:xfrm>
            <a:custGeom>
              <a:avLst/>
              <a:gdLst/>
              <a:ahLst/>
              <a:cxnLst/>
              <a:rect l="l" t="t" r="r" b="b"/>
              <a:pathLst>
                <a:path w="6792" h="6793" extrusionOk="0">
                  <a:moveTo>
                    <a:pt x="0" y="0"/>
                  </a:moveTo>
                  <a:lnTo>
                    <a:pt x="0" y="6792"/>
                  </a:lnTo>
                  <a:lnTo>
                    <a:pt x="6792" y="6792"/>
                  </a:lnTo>
                  <a:lnTo>
                    <a:pt x="6792" y="0"/>
                  </a:lnTo>
                  <a:close/>
                </a:path>
              </a:pathLst>
            </a:custGeom>
            <a:solidFill>
              <a:srgbClr val="FFFFFF">
                <a:alpha val="276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6">
            <a:extLst>
              <a:ext uri="{FF2B5EF4-FFF2-40B4-BE49-F238E27FC236}">
                <a16:creationId xmlns:a16="http://schemas.microsoft.com/office/drawing/2014/main" id="{D44520A2-3B4C-5AC4-674D-18AD50E4BF6B}"/>
              </a:ext>
            </a:extLst>
          </p:cNvPr>
          <p:cNvPicPr>
            <a:picLocks noChangeAspect="1"/>
          </p:cNvPicPr>
          <p:nvPr/>
        </p:nvPicPr>
        <p:blipFill>
          <a:blip r:embed="rId3"/>
          <a:stretch>
            <a:fillRect/>
          </a:stretch>
        </p:blipFill>
        <p:spPr>
          <a:xfrm>
            <a:off x="6211221" y="1236721"/>
            <a:ext cx="1006200" cy="1006200"/>
          </a:xfrm>
          <a:prstGeom prst="rect">
            <a:avLst/>
          </a:prstGeom>
        </p:spPr>
      </p:pic>
      <p:grpSp>
        <p:nvGrpSpPr>
          <p:cNvPr id="5" name="Group 4">
            <a:extLst>
              <a:ext uri="{FF2B5EF4-FFF2-40B4-BE49-F238E27FC236}">
                <a16:creationId xmlns:a16="http://schemas.microsoft.com/office/drawing/2014/main" id="{862DA759-CB1F-B51D-F936-935F1DF91653}"/>
              </a:ext>
            </a:extLst>
          </p:cNvPr>
          <p:cNvGrpSpPr/>
          <p:nvPr/>
        </p:nvGrpSpPr>
        <p:grpSpPr>
          <a:xfrm>
            <a:off x="5153672" y="1952394"/>
            <a:ext cx="3165972" cy="3055623"/>
            <a:chOff x="-453811" y="85534"/>
            <a:chExt cx="2014807" cy="1830984"/>
          </a:xfrm>
        </p:grpSpPr>
        <p:sp>
          <p:nvSpPr>
            <p:cNvPr id="3" name="Google Shape;1046;p52">
              <a:extLst>
                <a:ext uri="{FF2B5EF4-FFF2-40B4-BE49-F238E27FC236}">
                  <a16:creationId xmlns:a16="http://schemas.microsoft.com/office/drawing/2014/main" id="{3D305C96-964B-638A-2C14-186467EE417F}"/>
                </a:ext>
              </a:extLst>
            </p:cNvPr>
            <p:cNvSpPr txBox="1"/>
            <p:nvPr/>
          </p:nvSpPr>
          <p:spPr>
            <a:xfrm>
              <a:off x="-3406" y="1284382"/>
              <a:ext cx="1114001" cy="247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accent3"/>
                  </a:solidFill>
                  <a:latin typeface="Montserrat Medium"/>
                  <a:ea typeface="Montserrat Medium"/>
                  <a:cs typeface="Montserrat Medium"/>
                  <a:sym typeface="Montserrat Medium"/>
                </a:rPr>
                <a:t>OnionBank</a:t>
              </a:r>
              <a:endParaRPr sz="1200">
                <a:solidFill>
                  <a:schemeClr val="accent3"/>
                </a:solidFill>
                <a:latin typeface="Montserrat Medium"/>
                <a:ea typeface="Montserrat Medium"/>
                <a:cs typeface="Montserrat Medium"/>
                <a:sym typeface="Montserrat Medium"/>
              </a:endParaRPr>
            </a:p>
          </p:txBody>
        </p:sp>
        <p:pic>
          <p:nvPicPr>
            <p:cNvPr id="4" name="Picture 3" descr="A picture containing silhouette, vector graphics&#10;&#10;Description automatically generated">
              <a:extLst>
                <a:ext uri="{FF2B5EF4-FFF2-40B4-BE49-F238E27FC236}">
                  <a16:creationId xmlns:a16="http://schemas.microsoft.com/office/drawing/2014/main" id="{7EEC635F-830A-23D6-A402-63F22102DFB4}"/>
                </a:ext>
              </a:extLst>
            </p:cNvPr>
            <p:cNvPicPr>
              <a:picLocks noChangeAspect="1"/>
            </p:cNvPicPr>
            <p:nvPr/>
          </p:nvPicPr>
          <p:blipFill>
            <a:blip r:embed="rId4"/>
            <a:stretch>
              <a:fillRect/>
            </a:stretch>
          </p:blipFill>
          <p:spPr>
            <a:xfrm>
              <a:off x="-453811" y="85534"/>
              <a:ext cx="2014807" cy="1830984"/>
            </a:xfrm>
            <a:prstGeom prst="rect">
              <a:avLst/>
            </a:prstGeom>
          </p:spPr>
        </p:pic>
      </p:grpSp>
    </p:spTree>
  </p:cSld>
  <p:clrMapOvr>
    <a:masterClrMapping/>
  </p:clrMapOvr>
</p:sld>
</file>

<file path=ppt/theme/theme1.xml><?xml version="1.0" encoding="utf-8"?>
<a:theme xmlns:a="http://schemas.openxmlformats.org/drawingml/2006/main" name="3D Mining Bitcoin App by Slidesgo">
  <a:themeElements>
    <a:clrScheme name="Simple Light">
      <a:dk1>
        <a:srgbClr val="FFFFFF"/>
      </a:dk1>
      <a:lt1>
        <a:srgbClr val="FFFFFF"/>
      </a:lt1>
      <a:dk2>
        <a:srgbClr val="FFFFFF"/>
      </a:dk2>
      <a:lt2>
        <a:srgbClr val="FFFFFF"/>
      </a:lt2>
      <a:accent1>
        <a:srgbClr val="FCCAE8"/>
      </a:accent1>
      <a:accent2>
        <a:srgbClr val="89E1EC"/>
      </a:accent2>
      <a:accent3>
        <a:srgbClr val="2D2D87"/>
      </a:accent3>
      <a:accent4>
        <a:srgbClr val="467ACA"/>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3FEC227AB5474A926685BB90C3D204" ma:contentTypeVersion="13" ma:contentTypeDescription="Create a new document." ma:contentTypeScope="" ma:versionID="6c6944f176da17d7f51b9f3d4ec14fa2">
  <xsd:schema xmlns:xsd="http://www.w3.org/2001/XMLSchema" xmlns:xs="http://www.w3.org/2001/XMLSchema" xmlns:p="http://schemas.microsoft.com/office/2006/metadata/properties" xmlns:ns3="3fb4f615-4a62-4694-bffa-86c90084260a" xmlns:ns4="5a0ec57d-c91f-4b8c-a35d-3bd8c26bef61" targetNamespace="http://schemas.microsoft.com/office/2006/metadata/properties" ma:root="true" ma:fieldsID="d6855d2d91161170bc1cf54455ea2cfd" ns3:_="" ns4:_="">
    <xsd:import namespace="3fb4f615-4a62-4694-bffa-86c90084260a"/>
    <xsd:import namespace="5a0ec57d-c91f-4b8c-a35d-3bd8c26bef6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b4f615-4a62-4694-bffa-86c9008426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0ec57d-c91f-4b8c-a35d-3bd8c26bef6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3fb4f615-4a62-4694-bffa-86c90084260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25791B-15F8-42C6-806D-CB02C0164655}">
  <ds:schemaRefs>
    <ds:schemaRef ds:uri="3fb4f615-4a62-4694-bffa-86c90084260a"/>
    <ds:schemaRef ds:uri="5a0ec57d-c91f-4b8c-a35d-3bd8c26bef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58DF474-1F09-43A1-B079-17A5D11953DF}">
  <ds:schemaRefs>
    <ds:schemaRef ds:uri="3fb4f615-4a62-4694-bffa-86c90084260a"/>
    <ds:schemaRef ds:uri="5a0ec57d-c91f-4b8c-a35d-3bd8c26bef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93A601F-2B74-44BE-A344-6491D01CDE1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3D Mining Bitcoin App by Slidesgo</vt:lpstr>
      <vt:lpstr>ONION BANK</vt:lpstr>
      <vt:lpstr>        OnionBank</vt:lpstr>
      <vt:lpstr>01</vt:lpstr>
      <vt:lpstr>Introduction</vt:lpstr>
      <vt:lpstr>OnionBank</vt:lpstr>
      <vt:lpstr>Objectives</vt:lpstr>
      <vt:lpstr>Objectives</vt:lpstr>
      <vt:lpstr>Scope and Limitations</vt:lpstr>
      <vt:lpstr>Scope and Limitations</vt:lpstr>
      <vt:lpstr>Scope and Limitations</vt:lpstr>
      <vt:lpstr>Our Application</vt:lpstr>
      <vt:lpstr>THEM VS. OnionBank</vt:lpstr>
      <vt:lpstr>PRODUCT DEMO - LOGIN</vt:lpstr>
      <vt:lpstr>PRODUCT DEMO - RECEIVE</vt:lpstr>
      <vt:lpstr>PRODUCT DEMO - SEND</vt:lpstr>
      <vt:lpstr>PRODUCT DEMO – TRANSACT HISTORY &amp;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MINING BITCOIN APP</dc:title>
  <cp:revision>1</cp:revision>
  <dcterms:modified xsi:type="dcterms:W3CDTF">2023-03-14T14:22:08Z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0x010100F53FEC227AB5474A926685BB90C3D204</vt:lpwstr>
  </property>
</Properties>
</file>